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 id="2147483727" r:id="rId3"/>
    <p:sldMasterId id="2147483748" r:id="rId4"/>
    <p:sldMasterId id="2147483771" r:id="rId5"/>
    <p:sldMasterId id="2147483790" r:id="rId6"/>
  </p:sldMasterIdLst>
  <p:notesMasterIdLst>
    <p:notesMasterId r:id="rId41"/>
  </p:notesMasterIdLst>
  <p:sldIdLst>
    <p:sldId id="1825" r:id="rId7"/>
    <p:sldId id="1826" r:id="rId8"/>
    <p:sldId id="327" r:id="rId9"/>
    <p:sldId id="1914" r:id="rId10"/>
    <p:sldId id="1827" r:id="rId11"/>
    <p:sldId id="1824" r:id="rId12"/>
    <p:sldId id="1074" r:id="rId13"/>
    <p:sldId id="1458" r:id="rId14"/>
    <p:sldId id="1459" r:id="rId15"/>
    <p:sldId id="1821" r:id="rId16"/>
    <p:sldId id="1835" r:id="rId17"/>
    <p:sldId id="1836" r:id="rId18"/>
    <p:sldId id="1837" r:id="rId19"/>
    <p:sldId id="1902" r:id="rId20"/>
    <p:sldId id="978" r:id="rId21"/>
    <p:sldId id="1912" r:id="rId22"/>
    <p:sldId id="1903" r:id="rId23"/>
    <p:sldId id="1460" r:id="rId24"/>
    <p:sldId id="1895" r:id="rId25"/>
    <p:sldId id="1896" r:id="rId26"/>
    <p:sldId id="1897" r:id="rId27"/>
    <p:sldId id="1898" r:id="rId28"/>
    <p:sldId id="1904" r:id="rId29"/>
    <p:sldId id="1881" r:id="rId30"/>
    <p:sldId id="1899" r:id="rId31"/>
    <p:sldId id="1905" r:id="rId32"/>
    <p:sldId id="1906" r:id="rId33"/>
    <p:sldId id="1907" r:id="rId34"/>
    <p:sldId id="1885" r:id="rId35"/>
    <p:sldId id="1890" r:id="rId36"/>
    <p:sldId id="1908" r:id="rId37"/>
    <p:sldId id="277" r:id="rId38"/>
    <p:sldId id="1909" r:id="rId39"/>
    <p:sldId id="1913" r:id="rId4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11" autoAdjust="0"/>
  </p:normalViewPr>
  <p:slideViewPr>
    <p:cSldViewPr snapToGrid="0">
      <p:cViewPr varScale="1">
        <p:scale>
          <a:sx n="96" d="100"/>
          <a:sy n="96" d="100"/>
        </p:scale>
        <p:origin x="5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7f085eadf57696b" providerId="LiveId" clId="{E956CF85-99E8-45AD-926C-1D82F12246EB}"/>
    <pc:docChg chg="undo custSel addSld delSld modSld">
      <pc:chgData name="" userId="17f085eadf57696b" providerId="LiveId" clId="{E956CF85-99E8-45AD-926C-1D82F12246EB}" dt="2018-11-14T15:43:43.090" v="570"/>
      <pc:docMkLst>
        <pc:docMk/>
      </pc:docMkLst>
      <pc:sldChg chg="add del setBg">
        <pc:chgData name="" userId="17f085eadf57696b" providerId="LiveId" clId="{E956CF85-99E8-45AD-926C-1D82F12246EB}" dt="2018-11-12T12:55:10.506" v="482" actId="478"/>
        <pc:sldMkLst>
          <pc:docMk/>
          <pc:sldMk cId="998391753" sldId="277"/>
        </pc:sldMkLst>
      </pc:sldChg>
      <pc:sldChg chg="add del modTransition">
        <pc:chgData name="" userId="17f085eadf57696b" providerId="LiveId" clId="{E956CF85-99E8-45AD-926C-1D82F12246EB}" dt="2018-11-14T15:43:43.090" v="570"/>
        <pc:sldMkLst>
          <pc:docMk/>
          <pc:sldMk cId="2561340246" sldId="327"/>
        </pc:sldMkLst>
      </pc:sldChg>
      <pc:sldChg chg="modSp add del setBg">
        <pc:chgData name="" userId="17f085eadf57696b" providerId="LiveId" clId="{E956CF85-99E8-45AD-926C-1D82F12246EB}" dt="2018-11-12T09:39:37.602" v="414" actId="208"/>
        <pc:sldMkLst>
          <pc:docMk/>
          <pc:sldMk cId="1553580116" sldId="978"/>
        </pc:sldMkLst>
        <pc:spChg chg="mod">
          <ac:chgData name="" userId="17f085eadf57696b" providerId="LiveId" clId="{E956CF85-99E8-45AD-926C-1D82F12246EB}" dt="2018-11-12T09:39:35.636" v="413" actId="208"/>
          <ac:spMkLst>
            <pc:docMk/>
            <pc:sldMk cId="1553580116" sldId="978"/>
            <ac:spMk id="15" creationId="{ECFB424B-FB22-4CCA-8A0B-22E1FDF6918A}"/>
          </ac:spMkLst>
        </pc:spChg>
        <pc:spChg chg="mod">
          <ac:chgData name="" userId="17f085eadf57696b" providerId="LiveId" clId="{E956CF85-99E8-45AD-926C-1D82F12246EB}" dt="2018-11-12T09:39:37.602" v="414" actId="208"/>
          <ac:spMkLst>
            <pc:docMk/>
            <pc:sldMk cId="1553580116" sldId="978"/>
            <ac:spMk id="17" creationId="{5C09F94D-C123-4B42-AA7A-E1DBECDFBCBC}"/>
          </ac:spMkLst>
        </pc:spChg>
        <pc:spChg chg="mod">
          <ac:chgData name="" userId="17f085eadf57696b" providerId="LiveId" clId="{E956CF85-99E8-45AD-926C-1D82F12246EB}" dt="2018-11-12T09:39:33.056" v="412" actId="208"/>
          <ac:spMkLst>
            <pc:docMk/>
            <pc:sldMk cId="1553580116" sldId="978"/>
            <ac:spMk id="23" creationId="{C7B36E5F-C5A8-49FA-B26F-0D1FDF3F7387}"/>
          </ac:spMkLst>
        </pc:spChg>
        <pc:spChg chg="mod">
          <ac:chgData name="" userId="17f085eadf57696b" providerId="LiveId" clId="{E956CF85-99E8-45AD-926C-1D82F12246EB}" dt="2018-11-12T09:39:33.056" v="412" actId="208"/>
          <ac:spMkLst>
            <pc:docMk/>
            <pc:sldMk cId="1553580116" sldId="978"/>
            <ac:spMk id="28" creationId="{1B1BADA0-FBE7-4E1E-9125-9EC48741BF30}"/>
          </ac:spMkLst>
        </pc:spChg>
        <pc:spChg chg="mod">
          <ac:chgData name="" userId="17f085eadf57696b" providerId="LiveId" clId="{E956CF85-99E8-45AD-926C-1D82F12246EB}" dt="2018-11-12T09:39:33.056" v="412" actId="208"/>
          <ac:spMkLst>
            <pc:docMk/>
            <pc:sldMk cId="1553580116" sldId="978"/>
            <ac:spMk id="31" creationId="{DA33EAC9-50A7-4D8B-ACF6-DFE7B283FF15}"/>
          </ac:spMkLst>
        </pc:spChg>
      </pc:sldChg>
      <pc:sldChg chg="delSp add del setBg">
        <pc:chgData name="" userId="17f085eadf57696b" providerId="LiveId" clId="{E956CF85-99E8-45AD-926C-1D82F12246EB}" dt="2018-11-12T15:17:33.055" v="486" actId="478"/>
        <pc:sldMkLst>
          <pc:docMk/>
          <pc:sldMk cId="1716819906" sldId="1074"/>
        </pc:sldMkLst>
        <pc:spChg chg="del">
          <ac:chgData name="" userId="17f085eadf57696b" providerId="LiveId" clId="{E956CF85-99E8-45AD-926C-1D82F12246EB}" dt="2018-11-12T15:17:33.055" v="486" actId="478"/>
          <ac:spMkLst>
            <pc:docMk/>
            <pc:sldMk cId="1716819906" sldId="1074"/>
            <ac:spMk id="4" creationId="{FD1EE704-BCC7-4120-BE53-9814672FDCA5}"/>
          </ac:spMkLst>
        </pc:spChg>
      </pc:sldChg>
      <pc:sldChg chg="add del setBg">
        <pc:chgData name="" userId="17f085eadf57696b" providerId="LiveId" clId="{E956CF85-99E8-45AD-926C-1D82F12246EB}" dt="2018-11-12T09:40:47.926" v="418" actId="478"/>
        <pc:sldMkLst>
          <pc:docMk/>
          <pc:sldMk cId="2502257609" sldId="1458"/>
        </pc:sldMkLst>
      </pc:sldChg>
      <pc:sldChg chg="add del setBg">
        <pc:chgData name="" userId="17f085eadf57696b" providerId="LiveId" clId="{E956CF85-99E8-45AD-926C-1D82F12246EB}" dt="2018-11-12T09:40:47.926" v="418" actId="478"/>
        <pc:sldMkLst>
          <pc:docMk/>
          <pc:sldMk cId="443855604" sldId="1459"/>
        </pc:sldMkLst>
      </pc:sldChg>
      <pc:sldChg chg="add setBg">
        <pc:chgData name="" userId="17f085eadf57696b" providerId="LiveId" clId="{E956CF85-99E8-45AD-926C-1D82F12246EB}" dt="2018-11-12T12:52:06.626" v="433" actId="478"/>
        <pc:sldMkLst>
          <pc:docMk/>
          <pc:sldMk cId="2398068420" sldId="1460"/>
        </pc:sldMkLst>
      </pc:sldChg>
      <pc:sldChg chg="add del setBg">
        <pc:chgData name="" userId="17f085eadf57696b" providerId="LiveId" clId="{E956CF85-99E8-45AD-926C-1D82F12246EB}" dt="2018-11-12T09:38:51.196" v="407" actId="478"/>
        <pc:sldMkLst>
          <pc:docMk/>
          <pc:sldMk cId="3718557468" sldId="1821"/>
        </pc:sldMkLst>
      </pc:sldChg>
      <pc:sldChg chg="modSp add del">
        <pc:chgData name="" userId="17f085eadf57696b" providerId="LiveId" clId="{E956CF85-99E8-45AD-926C-1D82F12246EB}" dt="2018-11-12T09:24:17.670" v="27" actId="478"/>
        <pc:sldMkLst>
          <pc:docMk/>
          <pc:sldMk cId="2670970521" sldId="1824"/>
        </pc:sldMkLst>
        <pc:spChg chg="mod">
          <ac:chgData name="" userId="17f085eadf57696b" providerId="LiveId" clId="{E956CF85-99E8-45AD-926C-1D82F12246EB}" dt="2018-11-12T09:24:17.636" v="26" actId="478"/>
          <ac:spMkLst>
            <pc:docMk/>
            <pc:sldMk cId="2670970521" sldId="1824"/>
            <ac:spMk id="2" creationId="{00000000-0000-0000-0000-000000000000}"/>
          </ac:spMkLst>
        </pc:spChg>
      </pc:sldChg>
      <pc:sldChg chg="modSp add modTransition">
        <pc:chgData name="" userId="17f085eadf57696b" providerId="LiveId" clId="{E956CF85-99E8-45AD-926C-1D82F12246EB}" dt="2018-11-12T09:27:08.793" v="150" actId="478"/>
        <pc:sldMkLst>
          <pc:docMk/>
          <pc:sldMk cId="72957700" sldId="1825"/>
        </pc:sldMkLst>
        <pc:spChg chg="mod">
          <ac:chgData name="" userId="17f085eadf57696b" providerId="LiveId" clId="{E956CF85-99E8-45AD-926C-1D82F12246EB}" dt="2018-11-12T09:25:53.822" v="49" actId="20577"/>
          <ac:spMkLst>
            <pc:docMk/>
            <pc:sldMk cId="72957700" sldId="1825"/>
            <ac:spMk id="2" creationId="{069B0520-B94F-4F9B-9F09-1D38E6DB2E8A}"/>
          </ac:spMkLst>
        </pc:spChg>
        <pc:spChg chg="mod">
          <ac:chgData name="" userId="17f085eadf57696b" providerId="LiveId" clId="{E956CF85-99E8-45AD-926C-1D82F12246EB}" dt="2018-11-12T09:26:16.041" v="147" actId="20577"/>
          <ac:spMkLst>
            <pc:docMk/>
            <pc:sldMk cId="72957700" sldId="1825"/>
            <ac:spMk id="3" creationId="{EE5E6800-D531-4223-B839-C8694C8AF6E5}"/>
          </ac:spMkLst>
        </pc:spChg>
      </pc:sldChg>
      <pc:sldChg chg="addSp delSp modSp add modTransition delAnim modAnim">
        <pc:chgData name="" userId="17f085eadf57696b" providerId="LiveId" clId="{E956CF85-99E8-45AD-926C-1D82F12246EB}" dt="2018-11-14T15:42:52.312" v="562" actId="478"/>
        <pc:sldMkLst>
          <pc:docMk/>
          <pc:sldMk cId="533613861" sldId="1826"/>
        </pc:sldMkLst>
        <pc:spChg chg="del">
          <ac:chgData name="" userId="17f085eadf57696b" providerId="LiveId" clId="{E956CF85-99E8-45AD-926C-1D82F12246EB}" dt="2018-11-12T09:27:30.604" v="151" actId="478"/>
          <ac:spMkLst>
            <pc:docMk/>
            <pc:sldMk cId="533613861" sldId="1826"/>
            <ac:spMk id="2" creationId="{E9BFAD94-6B89-4D75-B289-1639457B98EF}"/>
          </ac:spMkLst>
        </pc:spChg>
        <pc:spChg chg="del">
          <ac:chgData name="" userId="17f085eadf57696b" providerId="LiveId" clId="{E956CF85-99E8-45AD-926C-1D82F12246EB}" dt="2018-11-12T09:27:30.604" v="151" actId="478"/>
          <ac:spMkLst>
            <pc:docMk/>
            <pc:sldMk cId="533613861" sldId="1826"/>
            <ac:spMk id="3" creationId="{46B05C54-5837-4256-9CAA-1366A4FE7802}"/>
          </ac:spMkLst>
        </pc:spChg>
        <pc:spChg chg="add mod">
          <ac:chgData name="" userId="17f085eadf57696b" providerId="LiveId" clId="{E956CF85-99E8-45AD-926C-1D82F12246EB}" dt="2018-11-12T09:27:33.272" v="159" actId="20577"/>
          <ac:spMkLst>
            <pc:docMk/>
            <pc:sldMk cId="533613861" sldId="1826"/>
            <ac:spMk id="4" creationId="{15004031-4343-47D0-A3EF-3A96120E4201}"/>
          </ac:spMkLst>
        </pc:spChg>
        <pc:spChg chg="add mod">
          <ac:chgData name="" userId="17f085eadf57696b" providerId="LiveId" clId="{E956CF85-99E8-45AD-926C-1D82F12246EB}" dt="2018-11-14T15:42:50.252" v="559" actId="6549"/>
          <ac:spMkLst>
            <pc:docMk/>
            <pc:sldMk cId="533613861" sldId="1826"/>
            <ac:spMk id="5" creationId="{8BB60E71-1646-4CD3-8473-6CC50027AABC}"/>
          </ac:spMkLst>
        </pc:spChg>
        <pc:picChg chg="add del mod">
          <ac:chgData name="" userId="17f085eadf57696b" providerId="LiveId" clId="{E956CF85-99E8-45AD-926C-1D82F12246EB}" dt="2018-11-14T15:42:51.092" v="560" actId="478"/>
          <ac:picMkLst>
            <pc:docMk/>
            <pc:sldMk cId="533613861" sldId="1826"/>
            <ac:picMk id="7" creationId="{3A7ECEF4-E031-4E71-B7C0-67F928BE8F31}"/>
          </ac:picMkLst>
        </pc:picChg>
        <pc:picChg chg="add del mod">
          <ac:chgData name="" userId="17f085eadf57696b" providerId="LiveId" clId="{E956CF85-99E8-45AD-926C-1D82F12246EB}" dt="2018-11-14T15:42:51.542" v="561" actId="478"/>
          <ac:picMkLst>
            <pc:docMk/>
            <pc:sldMk cId="533613861" sldId="1826"/>
            <ac:picMk id="9" creationId="{5E2DE2DF-04A3-4F46-A51A-19C2BC9D6832}"/>
          </ac:picMkLst>
        </pc:picChg>
        <pc:picChg chg="add del mod">
          <ac:chgData name="" userId="17f085eadf57696b" providerId="LiveId" clId="{E956CF85-99E8-45AD-926C-1D82F12246EB}" dt="2018-11-14T15:42:52.312" v="562" actId="478"/>
          <ac:picMkLst>
            <pc:docMk/>
            <pc:sldMk cId="533613861" sldId="1826"/>
            <ac:picMk id="11" creationId="{52A96EE0-CABC-40AC-AE09-6AB88F2AD32F}"/>
          </ac:picMkLst>
        </pc:picChg>
      </pc:sldChg>
      <pc:sldChg chg="addSp delSp modSp add modTransition">
        <pc:chgData name="" userId="17f085eadf57696b" providerId="LiveId" clId="{E956CF85-99E8-45AD-926C-1D82F12246EB}" dt="2018-11-12T09:38:11.291" v="402" actId="20577"/>
        <pc:sldMkLst>
          <pc:docMk/>
          <pc:sldMk cId="3313603943" sldId="1827"/>
        </pc:sldMkLst>
        <pc:spChg chg="del">
          <ac:chgData name="" userId="17f085eadf57696b" providerId="LiveId" clId="{E956CF85-99E8-45AD-926C-1D82F12246EB}" dt="2018-11-12T09:37:53.208" v="390" actId="20577"/>
          <ac:spMkLst>
            <pc:docMk/>
            <pc:sldMk cId="3313603943" sldId="1827"/>
            <ac:spMk id="2" creationId="{3D2B97E9-EC07-4B48-876F-947905C5FF19}"/>
          </ac:spMkLst>
        </pc:spChg>
        <pc:spChg chg="del">
          <ac:chgData name="" userId="17f085eadf57696b" providerId="LiveId" clId="{E956CF85-99E8-45AD-926C-1D82F12246EB}" dt="2018-11-12T09:37:53.208" v="390" actId="20577"/>
          <ac:spMkLst>
            <pc:docMk/>
            <pc:sldMk cId="3313603943" sldId="1827"/>
            <ac:spMk id="3" creationId="{B395B27E-1CAD-4280-BA0A-01AD578FC8CF}"/>
          </ac:spMkLst>
        </pc:spChg>
        <pc:spChg chg="add del mod">
          <ac:chgData name="" userId="17f085eadf57696b" providerId="LiveId" clId="{E956CF85-99E8-45AD-926C-1D82F12246EB}" dt="2018-11-12T09:38:00.564" v="391" actId="20577"/>
          <ac:spMkLst>
            <pc:docMk/>
            <pc:sldMk cId="3313603943" sldId="1827"/>
            <ac:spMk id="4" creationId="{8AE74B85-8AE8-4480-A119-03BA6AAAC154}"/>
          </ac:spMkLst>
        </pc:spChg>
        <pc:spChg chg="add del mod">
          <ac:chgData name="" userId="17f085eadf57696b" providerId="LiveId" clId="{E956CF85-99E8-45AD-926C-1D82F12246EB}" dt="2018-11-12T09:38:00.564" v="391" actId="20577"/>
          <ac:spMkLst>
            <pc:docMk/>
            <pc:sldMk cId="3313603943" sldId="1827"/>
            <ac:spMk id="5" creationId="{C6AFEEE1-1F0B-4FB0-8E2E-C41B18EA4FB0}"/>
          </ac:spMkLst>
        </pc:spChg>
        <pc:spChg chg="add del mod">
          <ac:chgData name="" userId="17f085eadf57696b" providerId="LiveId" clId="{E956CF85-99E8-45AD-926C-1D82F12246EB}" dt="2018-11-12T09:38:00.564" v="391" actId="20577"/>
          <ac:spMkLst>
            <pc:docMk/>
            <pc:sldMk cId="3313603943" sldId="1827"/>
            <ac:spMk id="6" creationId="{06298CF3-60D0-48E8-A11B-4EBE53BEE8B6}"/>
          </ac:spMkLst>
        </pc:spChg>
        <pc:spChg chg="add mod">
          <ac:chgData name="" userId="17f085eadf57696b" providerId="LiveId" clId="{E956CF85-99E8-45AD-926C-1D82F12246EB}" dt="2018-11-12T09:38:11.291" v="402" actId="20577"/>
          <ac:spMkLst>
            <pc:docMk/>
            <pc:sldMk cId="3313603943" sldId="1827"/>
            <ac:spMk id="7" creationId="{5968077A-98AB-4F28-A2F2-72792FDE7DE0}"/>
          </ac:spMkLst>
        </pc:spChg>
      </pc:sldChg>
      <pc:sldChg chg="add del">
        <pc:chgData name="" userId="17f085eadf57696b" providerId="LiveId" clId="{E956CF85-99E8-45AD-926C-1D82F12246EB}" dt="2018-11-14T10:41:14.618" v="546"/>
        <pc:sldMkLst>
          <pc:docMk/>
          <pc:sldMk cId="4124764624" sldId="1835"/>
        </pc:sldMkLst>
      </pc:sldChg>
      <pc:sldChg chg="modSp add del">
        <pc:chgData name="" userId="17f085eadf57696b" providerId="LiveId" clId="{E956CF85-99E8-45AD-926C-1D82F12246EB}" dt="2018-11-14T12:32:40.872" v="552" actId="20577"/>
        <pc:sldMkLst>
          <pc:docMk/>
          <pc:sldMk cId="2141668781" sldId="1836"/>
        </pc:sldMkLst>
        <pc:spChg chg="mod">
          <ac:chgData name="" userId="17f085eadf57696b" providerId="LiveId" clId="{E956CF85-99E8-45AD-926C-1D82F12246EB}" dt="2018-11-14T12:32:40.872" v="552" actId="20577"/>
          <ac:spMkLst>
            <pc:docMk/>
            <pc:sldMk cId="2141668781" sldId="1836"/>
            <ac:spMk id="4" creationId="{F77139B7-8515-4548-8CC8-C72528FF5CE5}"/>
          </ac:spMkLst>
        </pc:spChg>
      </pc:sldChg>
      <pc:sldChg chg="add del">
        <pc:chgData name="" userId="17f085eadf57696b" providerId="LiveId" clId="{E956CF85-99E8-45AD-926C-1D82F12246EB}" dt="2018-11-14T10:52:31.723" v="549"/>
        <pc:sldMkLst>
          <pc:docMk/>
          <pc:sldMk cId="3344243383" sldId="1837"/>
        </pc:sldMkLst>
      </pc:sldChg>
      <pc:sldChg chg="add del setBg">
        <pc:chgData name="" userId="17f085eadf57696b" providerId="LiveId" clId="{E956CF85-99E8-45AD-926C-1D82F12246EB}" dt="2018-11-12T12:54:18.962" v="478" actId="478"/>
        <pc:sldMkLst>
          <pc:docMk/>
          <pc:sldMk cId="1589232521" sldId="1881"/>
        </pc:sldMkLst>
      </pc:sldChg>
      <pc:sldChg chg="add del setBg">
        <pc:chgData name="" userId="17f085eadf57696b" providerId="LiveId" clId="{E956CF85-99E8-45AD-926C-1D82F12246EB}" dt="2018-11-12T12:54:18.962" v="478" actId="478"/>
        <pc:sldMkLst>
          <pc:docMk/>
          <pc:sldMk cId="2048263241" sldId="1885"/>
        </pc:sldMkLst>
      </pc:sldChg>
      <pc:sldChg chg="add del setBg">
        <pc:chgData name="" userId="17f085eadf57696b" providerId="LiveId" clId="{E956CF85-99E8-45AD-926C-1D82F12246EB}" dt="2018-11-12T12:55:10.506" v="482" actId="478"/>
        <pc:sldMkLst>
          <pc:docMk/>
          <pc:sldMk cId="2052469451" sldId="1890"/>
        </pc:sldMkLst>
      </pc:sldChg>
      <pc:sldChg chg="add setBg">
        <pc:chgData name="" userId="17f085eadf57696b" providerId="LiveId" clId="{E956CF85-99E8-45AD-926C-1D82F12246EB}" dt="2018-11-12T12:52:06.626" v="433" actId="478"/>
        <pc:sldMkLst>
          <pc:docMk/>
          <pc:sldMk cId="2661502256" sldId="1895"/>
        </pc:sldMkLst>
      </pc:sldChg>
      <pc:sldChg chg="add setBg">
        <pc:chgData name="" userId="17f085eadf57696b" providerId="LiveId" clId="{E956CF85-99E8-45AD-926C-1D82F12246EB}" dt="2018-11-12T12:52:06.626" v="433" actId="478"/>
        <pc:sldMkLst>
          <pc:docMk/>
          <pc:sldMk cId="3529903634" sldId="1896"/>
        </pc:sldMkLst>
      </pc:sldChg>
      <pc:sldChg chg="add setBg">
        <pc:chgData name="" userId="17f085eadf57696b" providerId="LiveId" clId="{E956CF85-99E8-45AD-926C-1D82F12246EB}" dt="2018-11-12T12:52:06.626" v="433" actId="478"/>
        <pc:sldMkLst>
          <pc:docMk/>
          <pc:sldMk cId="653239146" sldId="1897"/>
        </pc:sldMkLst>
      </pc:sldChg>
      <pc:sldChg chg="add setBg">
        <pc:chgData name="" userId="17f085eadf57696b" providerId="LiveId" clId="{E956CF85-99E8-45AD-926C-1D82F12246EB}" dt="2018-11-12T12:52:06.626" v="433" actId="478"/>
        <pc:sldMkLst>
          <pc:docMk/>
          <pc:sldMk cId="2624265472" sldId="1898"/>
        </pc:sldMkLst>
      </pc:sldChg>
      <pc:sldChg chg="add del setBg">
        <pc:chgData name="" userId="17f085eadf57696b" providerId="LiveId" clId="{E956CF85-99E8-45AD-926C-1D82F12246EB}" dt="2018-11-12T12:54:18.962" v="478" actId="478"/>
        <pc:sldMkLst>
          <pc:docMk/>
          <pc:sldMk cId="137904791" sldId="1899"/>
        </pc:sldMkLst>
      </pc:sldChg>
      <pc:sldChg chg="modSp add del setBg">
        <pc:chgData name="" userId="17f085eadf57696b" providerId="LiveId" clId="{E956CF85-99E8-45AD-926C-1D82F12246EB}" dt="2018-11-12T09:39:21.616" v="410" actId="1582"/>
        <pc:sldMkLst>
          <pc:docMk/>
          <pc:sldMk cId="255565008" sldId="1902"/>
        </pc:sldMkLst>
        <pc:spChg chg="mod">
          <ac:chgData name="" userId="17f085eadf57696b" providerId="LiveId" clId="{E956CF85-99E8-45AD-926C-1D82F12246EB}" dt="2018-11-12T09:39:21.616" v="410" actId="1582"/>
          <ac:spMkLst>
            <pc:docMk/>
            <pc:sldMk cId="255565008" sldId="1902"/>
            <ac:spMk id="6" creationId="{259562DF-0F14-4590-94F0-95D354AFE250}"/>
          </ac:spMkLst>
        </pc:spChg>
        <pc:spChg chg="mod">
          <ac:chgData name="" userId="17f085eadf57696b" providerId="LiveId" clId="{E956CF85-99E8-45AD-926C-1D82F12246EB}" dt="2018-11-12T09:39:21.616" v="410" actId="1582"/>
          <ac:spMkLst>
            <pc:docMk/>
            <pc:sldMk cId="255565008" sldId="1902"/>
            <ac:spMk id="8" creationId="{DEF1A1FD-6BA2-4235-8649-C60D3291AFD3}"/>
          </ac:spMkLst>
        </pc:spChg>
        <pc:spChg chg="mod">
          <ac:chgData name="" userId="17f085eadf57696b" providerId="LiveId" clId="{E956CF85-99E8-45AD-926C-1D82F12246EB}" dt="2018-11-12T09:39:21.616" v="410" actId="1582"/>
          <ac:spMkLst>
            <pc:docMk/>
            <pc:sldMk cId="255565008" sldId="1902"/>
            <ac:spMk id="10" creationId="{B9538077-72A0-4BB6-B3D5-41AF15F3E200}"/>
          </ac:spMkLst>
        </pc:spChg>
      </pc:sldChg>
      <pc:sldChg chg="addSp delSp modSp add modTransition setBg">
        <pc:chgData name="" userId="17f085eadf57696b" providerId="LiveId" clId="{E956CF85-99E8-45AD-926C-1D82F12246EB}" dt="2018-11-12T12:51:00.688" v="431" actId="20577"/>
        <pc:sldMkLst>
          <pc:docMk/>
          <pc:sldMk cId="1967840762" sldId="1903"/>
        </pc:sldMkLst>
        <pc:spChg chg="del">
          <ac:chgData name="" userId="17f085eadf57696b" providerId="LiveId" clId="{E956CF85-99E8-45AD-926C-1D82F12246EB}" dt="2018-11-12T12:08:28.914" v="420" actId="20577"/>
          <ac:spMkLst>
            <pc:docMk/>
            <pc:sldMk cId="1967840762" sldId="1903"/>
            <ac:spMk id="2" creationId="{8777E813-E56B-42AA-A89A-24E445D797E8}"/>
          </ac:spMkLst>
        </pc:spChg>
        <pc:spChg chg="add mod">
          <ac:chgData name="" userId="17f085eadf57696b" providerId="LiveId" clId="{E956CF85-99E8-45AD-926C-1D82F12246EB}" dt="2018-11-12T12:51:00.688" v="431" actId="20577"/>
          <ac:spMkLst>
            <pc:docMk/>
            <pc:sldMk cId="1967840762" sldId="1903"/>
            <ac:spMk id="3" creationId="{2438BF18-4C89-43EC-9E97-F12BFACF91AC}"/>
          </ac:spMkLst>
        </pc:spChg>
        <pc:spChg chg="add mod">
          <ac:chgData name="" userId="17f085eadf57696b" providerId="LiveId" clId="{E956CF85-99E8-45AD-926C-1D82F12246EB}" dt="2018-11-12T12:08:28.914" v="420" actId="20577"/>
          <ac:spMkLst>
            <pc:docMk/>
            <pc:sldMk cId="1967840762" sldId="1903"/>
            <ac:spMk id="4" creationId="{5040B9CA-BEA9-4804-B029-A0BDF75E22B1}"/>
          </ac:spMkLst>
        </pc:spChg>
      </pc:sldChg>
      <pc:sldChg chg="addSp delSp modSp add modTransition">
        <pc:chgData name="" userId="17f085eadf57696b" providerId="LiveId" clId="{E956CF85-99E8-45AD-926C-1D82F12246EB}" dt="2018-11-12T12:53:43.401" v="474" actId="20577"/>
        <pc:sldMkLst>
          <pc:docMk/>
          <pc:sldMk cId="4183680759" sldId="1904"/>
        </pc:sldMkLst>
        <pc:spChg chg="del">
          <ac:chgData name="" userId="17f085eadf57696b" providerId="LiveId" clId="{E956CF85-99E8-45AD-926C-1D82F12246EB}" dt="2018-11-12T12:53:35.336" v="435" actId="20577"/>
          <ac:spMkLst>
            <pc:docMk/>
            <pc:sldMk cId="4183680759" sldId="1904"/>
            <ac:spMk id="2" creationId="{60813734-D292-4357-98AB-2C1394053E10}"/>
          </ac:spMkLst>
        </pc:spChg>
        <pc:spChg chg="del">
          <ac:chgData name="" userId="17f085eadf57696b" providerId="LiveId" clId="{E956CF85-99E8-45AD-926C-1D82F12246EB}" dt="2018-11-12T12:53:35.336" v="435" actId="20577"/>
          <ac:spMkLst>
            <pc:docMk/>
            <pc:sldMk cId="4183680759" sldId="1904"/>
            <ac:spMk id="3" creationId="{781B2A0A-3958-4D96-9630-AC040B7A1F6A}"/>
          </ac:spMkLst>
        </pc:spChg>
        <pc:spChg chg="add mod">
          <ac:chgData name="" userId="17f085eadf57696b" providerId="LiveId" clId="{E956CF85-99E8-45AD-926C-1D82F12246EB}" dt="2018-11-12T12:53:43.401" v="474" actId="20577"/>
          <ac:spMkLst>
            <pc:docMk/>
            <pc:sldMk cId="4183680759" sldId="1904"/>
            <ac:spMk id="4" creationId="{9FFD03FE-57B8-4084-933E-D4D8188EC1C2}"/>
          </ac:spMkLst>
        </pc:spChg>
      </pc:sldChg>
      <pc:sldChg chg="add del setBg">
        <pc:chgData name="" userId="17f085eadf57696b" providerId="LiveId" clId="{E956CF85-99E8-45AD-926C-1D82F12246EB}" dt="2018-11-12T12:54:18.962" v="478" actId="478"/>
        <pc:sldMkLst>
          <pc:docMk/>
          <pc:sldMk cId="2979762433" sldId="1905"/>
        </pc:sldMkLst>
      </pc:sldChg>
      <pc:sldChg chg="add del setBg">
        <pc:chgData name="" userId="17f085eadf57696b" providerId="LiveId" clId="{E956CF85-99E8-45AD-926C-1D82F12246EB}" dt="2018-11-12T12:54:18.962" v="478" actId="478"/>
        <pc:sldMkLst>
          <pc:docMk/>
          <pc:sldMk cId="4115492098" sldId="1906"/>
        </pc:sldMkLst>
      </pc:sldChg>
      <pc:sldChg chg="add del setBg">
        <pc:chgData name="" userId="17f085eadf57696b" providerId="LiveId" clId="{E956CF85-99E8-45AD-926C-1D82F12246EB}" dt="2018-11-12T12:54:18.962" v="478" actId="478"/>
        <pc:sldMkLst>
          <pc:docMk/>
          <pc:sldMk cId="3923805897" sldId="1907"/>
        </pc:sldMkLst>
      </pc:sldChg>
      <pc:sldChg chg="add del setBg">
        <pc:chgData name="" userId="17f085eadf57696b" providerId="LiveId" clId="{E956CF85-99E8-45AD-926C-1D82F12246EB}" dt="2018-11-12T12:55:10.506" v="482" actId="478"/>
        <pc:sldMkLst>
          <pc:docMk/>
          <pc:sldMk cId="3068698629" sldId="1908"/>
        </pc:sldMkLst>
      </pc:sldChg>
      <pc:sldChg chg="add modTransition setBg">
        <pc:chgData name="" userId="17f085eadf57696b" providerId="LiveId" clId="{E956CF85-99E8-45AD-926C-1D82F12246EB}" dt="2018-11-13T14:31:38.683" v="524"/>
        <pc:sldMkLst>
          <pc:docMk/>
          <pc:sldMk cId="4267432374" sldId="1909"/>
        </pc:sldMkLst>
      </pc:sldChg>
      <pc:sldChg chg="modSp add setBg">
        <pc:chgData name="" userId="17f085eadf57696b" providerId="LiveId" clId="{E956CF85-99E8-45AD-926C-1D82F12246EB}" dt="2018-11-13T10:56:10.208" v="489" actId="208"/>
        <pc:sldMkLst>
          <pc:docMk/>
          <pc:sldMk cId="4058097385" sldId="1912"/>
        </pc:sldMkLst>
        <pc:spChg chg="mod">
          <ac:chgData name="" userId="17f085eadf57696b" providerId="LiveId" clId="{E956CF85-99E8-45AD-926C-1D82F12246EB}" dt="2018-11-13T10:56:10.208" v="489" actId="208"/>
          <ac:spMkLst>
            <pc:docMk/>
            <pc:sldMk cId="4058097385" sldId="1912"/>
            <ac:spMk id="32" creationId="{7C8BCE2D-D716-41F6-8D14-6FE3F7C5D86A}"/>
          </ac:spMkLst>
        </pc:spChg>
        <pc:spChg chg="mod">
          <ac:chgData name="" userId="17f085eadf57696b" providerId="LiveId" clId="{E956CF85-99E8-45AD-926C-1D82F12246EB}" dt="2018-11-13T10:56:10.208" v="489" actId="208"/>
          <ac:spMkLst>
            <pc:docMk/>
            <pc:sldMk cId="4058097385" sldId="1912"/>
            <ac:spMk id="33" creationId="{A9562BDF-3AE3-4304-A851-984C3BB8F234}"/>
          </ac:spMkLst>
        </pc:spChg>
      </pc:sldChg>
      <pc:sldChg chg="addSp delSp modSp add modTransition setBg">
        <pc:chgData name="" userId="17f085eadf57696b" providerId="LiveId" clId="{E956CF85-99E8-45AD-926C-1D82F12246EB}" dt="2018-11-13T14:32:36.039" v="543"/>
        <pc:sldMkLst>
          <pc:docMk/>
          <pc:sldMk cId="1141084279" sldId="1913"/>
        </pc:sldMkLst>
        <pc:spChg chg="del">
          <ac:chgData name="" userId="17f085eadf57696b" providerId="LiveId" clId="{E956CF85-99E8-45AD-926C-1D82F12246EB}" dt="2018-11-13T14:31:53.706" v="525"/>
          <ac:spMkLst>
            <pc:docMk/>
            <pc:sldMk cId="1141084279" sldId="1913"/>
            <ac:spMk id="2" creationId="{8E86B226-089C-4B00-8CD2-B875FD8AAB54}"/>
          </ac:spMkLst>
        </pc:spChg>
        <pc:spChg chg="del">
          <ac:chgData name="" userId="17f085eadf57696b" providerId="LiveId" clId="{E956CF85-99E8-45AD-926C-1D82F12246EB}" dt="2018-11-13T14:31:53.706" v="525"/>
          <ac:spMkLst>
            <pc:docMk/>
            <pc:sldMk cId="1141084279" sldId="1913"/>
            <ac:spMk id="3" creationId="{D951C626-9A70-44EE-B7C6-1256C1B16437}"/>
          </ac:spMkLst>
        </pc:spChg>
        <pc:spChg chg="add del mod">
          <ac:chgData name="" userId="17f085eadf57696b" providerId="LiveId" clId="{E956CF85-99E8-45AD-926C-1D82F12246EB}" dt="2018-11-13T14:32:07.053" v="527"/>
          <ac:spMkLst>
            <pc:docMk/>
            <pc:sldMk cId="1141084279" sldId="1913"/>
            <ac:spMk id="4" creationId="{7F8DA054-0D59-4139-AE1E-DBEC93992F13}"/>
          </ac:spMkLst>
        </pc:spChg>
        <pc:spChg chg="add del mod">
          <ac:chgData name="" userId="17f085eadf57696b" providerId="LiveId" clId="{E956CF85-99E8-45AD-926C-1D82F12246EB}" dt="2018-11-13T14:32:07.053" v="527"/>
          <ac:spMkLst>
            <pc:docMk/>
            <pc:sldMk cId="1141084279" sldId="1913"/>
            <ac:spMk id="5" creationId="{0299C149-5040-4650-9E4F-C6B347B3A63A}"/>
          </ac:spMkLst>
        </pc:spChg>
        <pc:spChg chg="add del mod">
          <ac:chgData name="" userId="17f085eadf57696b" providerId="LiveId" clId="{E956CF85-99E8-45AD-926C-1D82F12246EB}" dt="2018-11-13T14:32:21.944" v="528"/>
          <ac:spMkLst>
            <pc:docMk/>
            <pc:sldMk cId="1141084279" sldId="1913"/>
            <ac:spMk id="6" creationId="{6CE22D00-4A2A-41D2-ABDC-AC6F4B11413D}"/>
          </ac:spMkLst>
        </pc:spChg>
        <pc:spChg chg="add del mod">
          <ac:chgData name="" userId="17f085eadf57696b" providerId="LiveId" clId="{E956CF85-99E8-45AD-926C-1D82F12246EB}" dt="2018-11-13T14:32:21.944" v="528"/>
          <ac:spMkLst>
            <pc:docMk/>
            <pc:sldMk cId="1141084279" sldId="1913"/>
            <ac:spMk id="7" creationId="{0A11A6AA-E37C-4826-B338-DB664B96BD3C}"/>
          </ac:spMkLst>
        </pc:spChg>
        <pc:spChg chg="add del mod">
          <ac:chgData name="" userId="17f085eadf57696b" providerId="LiveId" clId="{E956CF85-99E8-45AD-926C-1D82F12246EB}" dt="2018-11-13T14:32:21.944" v="528"/>
          <ac:spMkLst>
            <pc:docMk/>
            <pc:sldMk cId="1141084279" sldId="1913"/>
            <ac:spMk id="8" creationId="{F6783109-9530-4726-A55C-7423B88BD094}"/>
          </ac:spMkLst>
        </pc:spChg>
        <pc:spChg chg="add mod">
          <ac:chgData name="" userId="17f085eadf57696b" providerId="LiveId" clId="{E956CF85-99E8-45AD-926C-1D82F12246EB}" dt="2018-11-13T14:32:27.972" v="542" actId="20577"/>
          <ac:spMkLst>
            <pc:docMk/>
            <pc:sldMk cId="1141084279" sldId="1913"/>
            <ac:spMk id="9" creationId="{B034F133-E50C-408B-A5C1-15723EEB7E46}"/>
          </ac:spMkLst>
        </pc:spChg>
      </pc:sldChg>
      <pc:sldChg chg="add modAnim">
        <pc:chgData name="" userId="17f085eadf57696b" providerId="LiveId" clId="{E956CF85-99E8-45AD-926C-1D82F12246EB}" dt="2018-11-14T15:43:21.729" v="568"/>
        <pc:sldMkLst>
          <pc:docMk/>
          <pc:sldMk cId="1753564488" sldId="1914"/>
        </pc:sldMkLst>
      </pc:sldChg>
      <pc:sldChg chg="add del">
        <pc:chgData name="" userId="17f085eadf57696b" providerId="LiveId" clId="{E956CF85-99E8-45AD-926C-1D82F12246EB}" dt="2018-11-14T14:14:51.419" v="557"/>
        <pc:sldMkLst>
          <pc:docMk/>
          <pc:sldMk cId="3183566976" sldId="19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679E57-988B-4145-966C-03F7E1D08A90}"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C8F20AA-29AC-4F2F-B1D6-66D138B063FD}">
      <dgm:prSet phldrT="[Text]"/>
      <dgm:spPr/>
      <dgm:t>
        <a:bodyPr/>
        <a:lstStyle/>
        <a:p>
          <a:r>
            <a:rPr lang="en-US"/>
            <a:t>Hub</a:t>
          </a:r>
          <a:endParaRPr lang="en-US" dirty="0"/>
        </a:p>
      </dgm:t>
    </dgm:pt>
    <dgm:pt modelId="{06391F74-E109-4233-8DD6-00987D7EE0D2}" type="parTrans" cxnId="{BA5DB1BE-BE56-4803-859E-8040A279579E}">
      <dgm:prSet/>
      <dgm:spPr/>
      <dgm:t>
        <a:bodyPr/>
        <a:lstStyle/>
        <a:p>
          <a:endParaRPr lang="en-US"/>
        </a:p>
      </dgm:t>
    </dgm:pt>
    <dgm:pt modelId="{0DC42DB5-039A-4164-9919-5A161BA107E7}" type="sibTrans" cxnId="{BA5DB1BE-BE56-4803-859E-8040A279579E}">
      <dgm:prSet/>
      <dgm:spPr/>
      <dgm:t>
        <a:bodyPr/>
        <a:lstStyle/>
        <a:p>
          <a:endParaRPr lang="en-US"/>
        </a:p>
      </dgm:t>
    </dgm:pt>
    <dgm:pt modelId="{ABCCCB6F-A9AD-4C9A-8267-5BE1E022A3D5}">
      <dgm:prSet phldrT="[Text]"/>
      <dgm:spPr/>
      <dgm:t>
        <a:bodyPr/>
        <a:lstStyle/>
        <a:p>
          <a:r>
            <a:rPr lang="en-US"/>
            <a:t>HubConnectionHandler</a:t>
          </a:r>
          <a:endParaRPr lang="en-US" dirty="0"/>
        </a:p>
      </dgm:t>
    </dgm:pt>
    <dgm:pt modelId="{96A54A50-30F7-43C9-A569-3F0831383172}" type="parTrans" cxnId="{15A77192-5937-41DE-AFA1-073C68E44750}">
      <dgm:prSet/>
      <dgm:spPr/>
      <dgm:t>
        <a:bodyPr/>
        <a:lstStyle/>
        <a:p>
          <a:endParaRPr lang="en-US"/>
        </a:p>
      </dgm:t>
    </dgm:pt>
    <dgm:pt modelId="{7D286445-5C3C-4522-877A-5E515C3451FA}" type="sibTrans" cxnId="{15A77192-5937-41DE-AFA1-073C68E44750}">
      <dgm:prSet/>
      <dgm:spPr/>
      <dgm:t>
        <a:bodyPr/>
        <a:lstStyle/>
        <a:p>
          <a:endParaRPr lang="en-US"/>
        </a:p>
      </dgm:t>
    </dgm:pt>
    <dgm:pt modelId="{53142CBD-68A4-4C73-B860-9D1420B2B16E}">
      <dgm:prSet phldrT="[Text]"/>
      <dgm:spPr/>
      <dgm:t>
        <a:bodyPr/>
        <a:lstStyle/>
        <a:p>
          <a:r>
            <a:rPr lang="en-US"/>
            <a:t>ConnectionsRouteBuilder</a:t>
          </a:r>
          <a:endParaRPr lang="en-US" dirty="0"/>
        </a:p>
      </dgm:t>
    </dgm:pt>
    <dgm:pt modelId="{44FE79BE-0976-40DB-BCBD-6614AB0D907B}" type="parTrans" cxnId="{FC675F29-28E8-479D-B5A2-56937775C01A}">
      <dgm:prSet/>
      <dgm:spPr/>
      <dgm:t>
        <a:bodyPr/>
        <a:lstStyle/>
        <a:p>
          <a:endParaRPr lang="en-US"/>
        </a:p>
      </dgm:t>
    </dgm:pt>
    <dgm:pt modelId="{A6EBBA08-5DC5-4419-873C-7C12389F8219}" type="sibTrans" cxnId="{FC675F29-28E8-479D-B5A2-56937775C01A}">
      <dgm:prSet/>
      <dgm:spPr/>
      <dgm:t>
        <a:bodyPr/>
        <a:lstStyle/>
        <a:p>
          <a:endParaRPr lang="en-US"/>
        </a:p>
      </dgm:t>
    </dgm:pt>
    <dgm:pt modelId="{0AA3DC88-C0F0-4ADA-A460-FFDE5C2E14EE}">
      <dgm:prSet phldrT="[Text]"/>
      <dgm:spPr/>
      <dgm:t>
        <a:bodyPr/>
        <a:lstStyle/>
        <a:p>
          <a:r>
            <a:rPr lang="en-US"/>
            <a:t>HttpConnectionDispatcher</a:t>
          </a:r>
          <a:endParaRPr lang="en-US" dirty="0"/>
        </a:p>
      </dgm:t>
    </dgm:pt>
    <dgm:pt modelId="{9871CD54-B032-443E-8C79-13B1B6323D5F}" type="parTrans" cxnId="{97591D49-F317-4CE4-8D68-C3673E38ED07}">
      <dgm:prSet/>
      <dgm:spPr/>
      <dgm:t>
        <a:bodyPr/>
        <a:lstStyle/>
        <a:p>
          <a:endParaRPr lang="en-US"/>
        </a:p>
      </dgm:t>
    </dgm:pt>
    <dgm:pt modelId="{C3CCF449-54D1-49DE-9F9E-875283365DA5}" type="sibTrans" cxnId="{97591D49-F317-4CE4-8D68-C3673E38ED07}">
      <dgm:prSet/>
      <dgm:spPr/>
      <dgm:t>
        <a:bodyPr/>
        <a:lstStyle/>
        <a:p>
          <a:endParaRPr lang="en-US"/>
        </a:p>
      </dgm:t>
    </dgm:pt>
    <dgm:pt modelId="{8D2C52CF-B983-4A8D-AFD9-89C2DE4E74EA}">
      <dgm:prSet phldrT="[Text]"/>
      <dgm:spPr/>
      <dgm:t>
        <a:bodyPr/>
        <a:lstStyle/>
        <a:p>
          <a:r>
            <a:rPr lang="en-US"/>
            <a:t>RoutingMiddleware</a:t>
          </a:r>
          <a:endParaRPr lang="en-US" dirty="0"/>
        </a:p>
      </dgm:t>
    </dgm:pt>
    <dgm:pt modelId="{A99A1713-ECBB-4724-8A16-9E60C4A8D51C}" type="parTrans" cxnId="{5695F5EA-14D8-4769-9483-F4BBB2F32173}">
      <dgm:prSet/>
      <dgm:spPr/>
      <dgm:t>
        <a:bodyPr/>
        <a:lstStyle/>
        <a:p>
          <a:endParaRPr lang="en-US"/>
        </a:p>
      </dgm:t>
    </dgm:pt>
    <dgm:pt modelId="{2B739BB3-3AE5-4F6B-A59F-2B20904849EF}" type="sibTrans" cxnId="{5695F5EA-14D8-4769-9483-F4BBB2F32173}">
      <dgm:prSet/>
      <dgm:spPr/>
      <dgm:t>
        <a:bodyPr/>
        <a:lstStyle/>
        <a:p>
          <a:endParaRPr lang="en-US"/>
        </a:p>
      </dgm:t>
    </dgm:pt>
    <dgm:pt modelId="{053C52BB-E77D-47ED-A766-253F0D37FEF1}">
      <dgm:prSet phldrT="[Text]"/>
      <dgm:spPr/>
      <dgm:t>
        <a:bodyPr/>
        <a:lstStyle/>
        <a:p>
          <a:r>
            <a:rPr lang="en-US"/>
            <a:t>ASP.NET Core HTTP Pipeline</a:t>
          </a:r>
          <a:endParaRPr lang="en-US" dirty="0"/>
        </a:p>
      </dgm:t>
    </dgm:pt>
    <dgm:pt modelId="{9BC25ABA-73C0-4DAA-86E4-46BB92B1E970}" type="parTrans" cxnId="{327698E4-793E-4F61-8E4F-68873F7855B0}">
      <dgm:prSet/>
      <dgm:spPr/>
      <dgm:t>
        <a:bodyPr/>
        <a:lstStyle/>
        <a:p>
          <a:endParaRPr lang="en-US"/>
        </a:p>
      </dgm:t>
    </dgm:pt>
    <dgm:pt modelId="{65282BA6-21F1-4058-B8B6-3BABAC15A350}" type="sibTrans" cxnId="{327698E4-793E-4F61-8E4F-68873F7855B0}">
      <dgm:prSet/>
      <dgm:spPr/>
      <dgm:t>
        <a:bodyPr/>
        <a:lstStyle/>
        <a:p>
          <a:endParaRPr lang="en-US"/>
        </a:p>
      </dgm:t>
    </dgm:pt>
    <dgm:pt modelId="{9C64DD46-7820-4E1D-8D47-A78B017FAFDE}" type="pres">
      <dgm:prSet presAssocID="{D1679E57-988B-4145-966C-03F7E1D08A90}" presName="Name0" presStyleCnt="0">
        <dgm:presLayoutVars>
          <dgm:chPref val="1"/>
          <dgm:dir/>
          <dgm:animOne val="branch"/>
          <dgm:animLvl val="lvl"/>
          <dgm:resizeHandles/>
        </dgm:presLayoutVars>
      </dgm:prSet>
      <dgm:spPr/>
    </dgm:pt>
    <dgm:pt modelId="{AAF7ACF6-95F4-4D1B-950F-F9BB72D4EA2D}" type="pres">
      <dgm:prSet presAssocID="{EC8F20AA-29AC-4F2F-B1D6-66D138B063FD}" presName="vertOne" presStyleCnt="0"/>
      <dgm:spPr/>
    </dgm:pt>
    <dgm:pt modelId="{71DD95C9-899F-4EBF-AB93-0D325601C301}" type="pres">
      <dgm:prSet presAssocID="{EC8F20AA-29AC-4F2F-B1D6-66D138B063FD}" presName="txOne" presStyleLbl="node0" presStyleIdx="0" presStyleCnt="1" custLinFactNeighborX="-33930" custLinFactNeighborY="-14500">
        <dgm:presLayoutVars>
          <dgm:chPref val="3"/>
        </dgm:presLayoutVars>
      </dgm:prSet>
      <dgm:spPr/>
    </dgm:pt>
    <dgm:pt modelId="{9BFB989D-ADB2-4239-A72D-21D4BCA940C5}" type="pres">
      <dgm:prSet presAssocID="{EC8F20AA-29AC-4F2F-B1D6-66D138B063FD}" presName="parTransOne" presStyleCnt="0"/>
      <dgm:spPr/>
    </dgm:pt>
    <dgm:pt modelId="{DAF1C9FF-7466-4E44-888D-5321480D333C}" type="pres">
      <dgm:prSet presAssocID="{EC8F20AA-29AC-4F2F-B1D6-66D138B063FD}" presName="horzOne" presStyleCnt="0"/>
      <dgm:spPr/>
    </dgm:pt>
    <dgm:pt modelId="{736D2AB2-FB5D-4579-9325-6377490DD908}" type="pres">
      <dgm:prSet presAssocID="{ABCCCB6F-A9AD-4C9A-8267-5BE1E022A3D5}" presName="vertTwo" presStyleCnt="0"/>
      <dgm:spPr/>
    </dgm:pt>
    <dgm:pt modelId="{85A2CCFD-EA63-46B8-AB44-2B3E821CCFBA}" type="pres">
      <dgm:prSet presAssocID="{ABCCCB6F-A9AD-4C9A-8267-5BE1E022A3D5}" presName="txTwo" presStyleLbl="node2" presStyleIdx="0" presStyleCnt="1">
        <dgm:presLayoutVars>
          <dgm:chPref val="3"/>
        </dgm:presLayoutVars>
      </dgm:prSet>
      <dgm:spPr/>
    </dgm:pt>
    <dgm:pt modelId="{5551A4D9-DC1B-409E-AB9F-8B06980B6A71}" type="pres">
      <dgm:prSet presAssocID="{ABCCCB6F-A9AD-4C9A-8267-5BE1E022A3D5}" presName="parTransTwo" presStyleCnt="0"/>
      <dgm:spPr/>
    </dgm:pt>
    <dgm:pt modelId="{85DC88AC-44FE-4425-899B-D786800D8667}" type="pres">
      <dgm:prSet presAssocID="{ABCCCB6F-A9AD-4C9A-8267-5BE1E022A3D5}" presName="horzTwo" presStyleCnt="0"/>
      <dgm:spPr/>
    </dgm:pt>
    <dgm:pt modelId="{406DBCA0-F1FA-4EF7-B8EE-E08E4385BA1E}" type="pres">
      <dgm:prSet presAssocID="{53142CBD-68A4-4C73-B860-9D1420B2B16E}" presName="vertThree" presStyleCnt="0"/>
      <dgm:spPr/>
    </dgm:pt>
    <dgm:pt modelId="{F0591026-33EA-4085-94A7-E766F878ABAC}" type="pres">
      <dgm:prSet presAssocID="{53142CBD-68A4-4C73-B860-9D1420B2B16E}" presName="txThree" presStyleLbl="node3" presStyleIdx="0" presStyleCnt="1">
        <dgm:presLayoutVars>
          <dgm:chPref val="3"/>
        </dgm:presLayoutVars>
      </dgm:prSet>
      <dgm:spPr/>
    </dgm:pt>
    <dgm:pt modelId="{CC11CF90-7C6A-42D0-847E-6F844CFCDCD7}" type="pres">
      <dgm:prSet presAssocID="{53142CBD-68A4-4C73-B860-9D1420B2B16E}" presName="parTransThree" presStyleCnt="0"/>
      <dgm:spPr/>
    </dgm:pt>
    <dgm:pt modelId="{E2E32D64-5CAC-499D-9F6F-73760EAABA3D}" type="pres">
      <dgm:prSet presAssocID="{53142CBD-68A4-4C73-B860-9D1420B2B16E}" presName="horzThree" presStyleCnt="0"/>
      <dgm:spPr/>
    </dgm:pt>
    <dgm:pt modelId="{AA512953-6C3E-4760-905A-4517451200CF}" type="pres">
      <dgm:prSet presAssocID="{0AA3DC88-C0F0-4ADA-A460-FFDE5C2E14EE}" presName="vertFour" presStyleCnt="0">
        <dgm:presLayoutVars>
          <dgm:chPref val="3"/>
        </dgm:presLayoutVars>
      </dgm:prSet>
      <dgm:spPr/>
    </dgm:pt>
    <dgm:pt modelId="{8F4BE3F9-3022-4C37-A343-53676A7565A3}" type="pres">
      <dgm:prSet presAssocID="{0AA3DC88-C0F0-4ADA-A460-FFDE5C2E14EE}" presName="txFour" presStyleLbl="node4" presStyleIdx="0" presStyleCnt="3">
        <dgm:presLayoutVars>
          <dgm:chPref val="3"/>
        </dgm:presLayoutVars>
      </dgm:prSet>
      <dgm:spPr/>
    </dgm:pt>
    <dgm:pt modelId="{6A39E167-535E-436A-936D-A4139ABC70B9}" type="pres">
      <dgm:prSet presAssocID="{0AA3DC88-C0F0-4ADA-A460-FFDE5C2E14EE}" presName="parTransFour" presStyleCnt="0"/>
      <dgm:spPr/>
    </dgm:pt>
    <dgm:pt modelId="{FC5BD791-9090-42A1-8F0A-255EDD957C02}" type="pres">
      <dgm:prSet presAssocID="{0AA3DC88-C0F0-4ADA-A460-FFDE5C2E14EE}" presName="horzFour" presStyleCnt="0"/>
      <dgm:spPr/>
    </dgm:pt>
    <dgm:pt modelId="{0309874D-C566-4AA2-BCB4-62D4F262418D}" type="pres">
      <dgm:prSet presAssocID="{8D2C52CF-B983-4A8D-AFD9-89C2DE4E74EA}" presName="vertFour" presStyleCnt="0">
        <dgm:presLayoutVars>
          <dgm:chPref val="3"/>
        </dgm:presLayoutVars>
      </dgm:prSet>
      <dgm:spPr/>
    </dgm:pt>
    <dgm:pt modelId="{F553AD88-9308-4086-8DF4-4E58A4AA2EC5}" type="pres">
      <dgm:prSet presAssocID="{8D2C52CF-B983-4A8D-AFD9-89C2DE4E74EA}" presName="txFour" presStyleLbl="node4" presStyleIdx="1" presStyleCnt="3">
        <dgm:presLayoutVars>
          <dgm:chPref val="3"/>
        </dgm:presLayoutVars>
      </dgm:prSet>
      <dgm:spPr/>
    </dgm:pt>
    <dgm:pt modelId="{ABCE9F55-A5D0-4640-B8CB-CC83D47BAD19}" type="pres">
      <dgm:prSet presAssocID="{8D2C52CF-B983-4A8D-AFD9-89C2DE4E74EA}" presName="parTransFour" presStyleCnt="0"/>
      <dgm:spPr/>
    </dgm:pt>
    <dgm:pt modelId="{4E81898B-C333-4CE1-BB3B-DFCDB6664927}" type="pres">
      <dgm:prSet presAssocID="{8D2C52CF-B983-4A8D-AFD9-89C2DE4E74EA}" presName="horzFour" presStyleCnt="0"/>
      <dgm:spPr/>
    </dgm:pt>
    <dgm:pt modelId="{E9457AB1-FCE3-4156-B35A-6EE54F40D15D}" type="pres">
      <dgm:prSet presAssocID="{053C52BB-E77D-47ED-A766-253F0D37FEF1}" presName="vertFour" presStyleCnt="0">
        <dgm:presLayoutVars>
          <dgm:chPref val="3"/>
        </dgm:presLayoutVars>
      </dgm:prSet>
      <dgm:spPr/>
    </dgm:pt>
    <dgm:pt modelId="{720C1101-0664-4CEE-85DB-FEA0397ECAC5}" type="pres">
      <dgm:prSet presAssocID="{053C52BB-E77D-47ED-A766-253F0D37FEF1}" presName="txFour" presStyleLbl="node4" presStyleIdx="2" presStyleCnt="3">
        <dgm:presLayoutVars>
          <dgm:chPref val="3"/>
        </dgm:presLayoutVars>
      </dgm:prSet>
      <dgm:spPr/>
    </dgm:pt>
    <dgm:pt modelId="{68C6B69B-4528-45E9-8191-B82FCC20B32D}" type="pres">
      <dgm:prSet presAssocID="{053C52BB-E77D-47ED-A766-253F0D37FEF1}" presName="horzFour" presStyleCnt="0"/>
      <dgm:spPr/>
    </dgm:pt>
  </dgm:ptLst>
  <dgm:cxnLst>
    <dgm:cxn modelId="{7142BC16-0CD4-4D99-98D5-70EB3D57C18C}" type="presOf" srcId="{D1679E57-988B-4145-966C-03F7E1D08A90}" destId="{9C64DD46-7820-4E1D-8D47-A78B017FAFDE}" srcOrd="0" destOrd="0" presId="urn:microsoft.com/office/officeart/2005/8/layout/hierarchy4"/>
    <dgm:cxn modelId="{A4E87E1A-1BDF-4B4C-8231-0BBC94B47102}" type="presOf" srcId="{EC8F20AA-29AC-4F2F-B1D6-66D138B063FD}" destId="{71DD95C9-899F-4EBF-AB93-0D325601C301}" srcOrd="0" destOrd="0" presId="urn:microsoft.com/office/officeart/2005/8/layout/hierarchy4"/>
    <dgm:cxn modelId="{FC675F29-28E8-479D-B5A2-56937775C01A}" srcId="{ABCCCB6F-A9AD-4C9A-8267-5BE1E022A3D5}" destId="{53142CBD-68A4-4C73-B860-9D1420B2B16E}" srcOrd="0" destOrd="0" parTransId="{44FE79BE-0976-40DB-BCBD-6614AB0D907B}" sibTransId="{A6EBBA08-5DC5-4419-873C-7C12389F8219}"/>
    <dgm:cxn modelId="{1082C541-A4C3-46A1-AD08-95BCEB27D4B9}" type="presOf" srcId="{8D2C52CF-B983-4A8D-AFD9-89C2DE4E74EA}" destId="{F553AD88-9308-4086-8DF4-4E58A4AA2EC5}" srcOrd="0" destOrd="0" presId="urn:microsoft.com/office/officeart/2005/8/layout/hierarchy4"/>
    <dgm:cxn modelId="{97591D49-F317-4CE4-8D68-C3673E38ED07}" srcId="{53142CBD-68A4-4C73-B860-9D1420B2B16E}" destId="{0AA3DC88-C0F0-4ADA-A460-FFDE5C2E14EE}" srcOrd="0" destOrd="0" parTransId="{9871CD54-B032-443E-8C79-13B1B6323D5F}" sibTransId="{C3CCF449-54D1-49DE-9F9E-875283365DA5}"/>
    <dgm:cxn modelId="{E6F2B46E-619F-4544-9B59-02636AC9971E}" type="presOf" srcId="{0AA3DC88-C0F0-4ADA-A460-FFDE5C2E14EE}" destId="{8F4BE3F9-3022-4C37-A343-53676A7565A3}" srcOrd="0" destOrd="0" presId="urn:microsoft.com/office/officeart/2005/8/layout/hierarchy4"/>
    <dgm:cxn modelId="{68AC9958-C116-4A06-B1E1-07867FB3B7DF}" type="presOf" srcId="{53142CBD-68A4-4C73-B860-9D1420B2B16E}" destId="{F0591026-33EA-4085-94A7-E766F878ABAC}" srcOrd="0" destOrd="0" presId="urn:microsoft.com/office/officeart/2005/8/layout/hierarchy4"/>
    <dgm:cxn modelId="{15A77192-5937-41DE-AFA1-073C68E44750}" srcId="{EC8F20AA-29AC-4F2F-B1D6-66D138B063FD}" destId="{ABCCCB6F-A9AD-4C9A-8267-5BE1E022A3D5}" srcOrd="0" destOrd="0" parTransId="{96A54A50-30F7-43C9-A569-3F0831383172}" sibTransId="{7D286445-5C3C-4522-877A-5E515C3451FA}"/>
    <dgm:cxn modelId="{1C39BD9F-A0EE-4921-BE7A-4B44A80BD521}" type="presOf" srcId="{053C52BB-E77D-47ED-A766-253F0D37FEF1}" destId="{720C1101-0664-4CEE-85DB-FEA0397ECAC5}" srcOrd="0" destOrd="0" presId="urn:microsoft.com/office/officeart/2005/8/layout/hierarchy4"/>
    <dgm:cxn modelId="{BA5DB1BE-BE56-4803-859E-8040A279579E}" srcId="{D1679E57-988B-4145-966C-03F7E1D08A90}" destId="{EC8F20AA-29AC-4F2F-B1D6-66D138B063FD}" srcOrd="0" destOrd="0" parTransId="{06391F74-E109-4233-8DD6-00987D7EE0D2}" sibTransId="{0DC42DB5-039A-4164-9919-5A161BA107E7}"/>
    <dgm:cxn modelId="{CCCE49E2-DFAC-44FA-AA73-26E67D1BC2B8}" type="presOf" srcId="{ABCCCB6F-A9AD-4C9A-8267-5BE1E022A3D5}" destId="{85A2CCFD-EA63-46B8-AB44-2B3E821CCFBA}" srcOrd="0" destOrd="0" presId="urn:microsoft.com/office/officeart/2005/8/layout/hierarchy4"/>
    <dgm:cxn modelId="{327698E4-793E-4F61-8E4F-68873F7855B0}" srcId="{8D2C52CF-B983-4A8D-AFD9-89C2DE4E74EA}" destId="{053C52BB-E77D-47ED-A766-253F0D37FEF1}" srcOrd="0" destOrd="0" parTransId="{9BC25ABA-73C0-4DAA-86E4-46BB92B1E970}" sibTransId="{65282BA6-21F1-4058-B8B6-3BABAC15A350}"/>
    <dgm:cxn modelId="{5695F5EA-14D8-4769-9483-F4BBB2F32173}" srcId="{0AA3DC88-C0F0-4ADA-A460-FFDE5C2E14EE}" destId="{8D2C52CF-B983-4A8D-AFD9-89C2DE4E74EA}" srcOrd="0" destOrd="0" parTransId="{A99A1713-ECBB-4724-8A16-9E60C4A8D51C}" sibTransId="{2B739BB3-3AE5-4F6B-A59F-2B20904849EF}"/>
    <dgm:cxn modelId="{12CDA8E9-E62C-42C1-A9D1-90DA6F55D566}" type="presParOf" srcId="{9C64DD46-7820-4E1D-8D47-A78B017FAFDE}" destId="{AAF7ACF6-95F4-4D1B-950F-F9BB72D4EA2D}" srcOrd="0" destOrd="0" presId="urn:microsoft.com/office/officeart/2005/8/layout/hierarchy4"/>
    <dgm:cxn modelId="{6E0A94BC-2D80-4683-906E-B5CD391652EE}" type="presParOf" srcId="{AAF7ACF6-95F4-4D1B-950F-F9BB72D4EA2D}" destId="{71DD95C9-899F-4EBF-AB93-0D325601C301}" srcOrd="0" destOrd="0" presId="urn:microsoft.com/office/officeart/2005/8/layout/hierarchy4"/>
    <dgm:cxn modelId="{7B298BE5-F47D-4233-8A43-75487D257955}" type="presParOf" srcId="{AAF7ACF6-95F4-4D1B-950F-F9BB72D4EA2D}" destId="{9BFB989D-ADB2-4239-A72D-21D4BCA940C5}" srcOrd="1" destOrd="0" presId="urn:microsoft.com/office/officeart/2005/8/layout/hierarchy4"/>
    <dgm:cxn modelId="{34DE7B15-C3DA-4646-A6F0-6D03CFD94341}" type="presParOf" srcId="{AAF7ACF6-95F4-4D1B-950F-F9BB72D4EA2D}" destId="{DAF1C9FF-7466-4E44-888D-5321480D333C}" srcOrd="2" destOrd="0" presId="urn:microsoft.com/office/officeart/2005/8/layout/hierarchy4"/>
    <dgm:cxn modelId="{31D03076-49B2-4F57-A85B-85E64A7A9731}" type="presParOf" srcId="{DAF1C9FF-7466-4E44-888D-5321480D333C}" destId="{736D2AB2-FB5D-4579-9325-6377490DD908}" srcOrd="0" destOrd="0" presId="urn:microsoft.com/office/officeart/2005/8/layout/hierarchy4"/>
    <dgm:cxn modelId="{FB93B6F7-A40F-4C1C-94C2-1D18054FAECF}" type="presParOf" srcId="{736D2AB2-FB5D-4579-9325-6377490DD908}" destId="{85A2CCFD-EA63-46B8-AB44-2B3E821CCFBA}" srcOrd="0" destOrd="0" presId="urn:microsoft.com/office/officeart/2005/8/layout/hierarchy4"/>
    <dgm:cxn modelId="{6C129CC6-9154-4451-946F-02BB01E57785}" type="presParOf" srcId="{736D2AB2-FB5D-4579-9325-6377490DD908}" destId="{5551A4D9-DC1B-409E-AB9F-8B06980B6A71}" srcOrd="1" destOrd="0" presId="urn:microsoft.com/office/officeart/2005/8/layout/hierarchy4"/>
    <dgm:cxn modelId="{09086420-95D8-45CC-92DF-C121E318FA8F}" type="presParOf" srcId="{736D2AB2-FB5D-4579-9325-6377490DD908}" destId="{85DC88AC-44FE-4425-899B-D786800D8667}" srcOrd="2" destOrd="0" presId="urn:microsoft.com/office/officeart/2005/8/layout/hierarchy4"/>
    <dgm:cxn modelId="{D1FF263A-1A66-4744-BAF0-94322F0FF885}" type="presParOf" srcId="{85DC88AC-44FE-4425-899B-D786800D8667}" destId="{406DBCA0-F1FA-4EF7-B8EE-E08E4385BA1E}" srcOrd="0" destOrd="0" presId="urn:microsoft.com/office/officeart/2005/8/layout/hierarchy4"/>
    <dgm:cxn modelId="{A134C0DA-781E-4247-849C-4D06BDDD678C}" type="presParOf" srcId="{406DBCA0-F1FA-4EF7-B8EE-E08E4385BA1E}" destId="{F0591026-33EA-4085-94A7-E766F878ABAC}" srcOrd="0" destOrd="0" presId="urn:microsoft.com/office/officeart/2005/8/layout/hierarchy4"/>
    <dgm:cxn modelId="{9A9A3A1C-7E3D-45BB-9343-3AA808C6D939}" type="presParOf" srcId="{406DBCA0-F1FA-4EF7-B8EE-E08E4385BA1E}" destId="{CC11CF90-7C6A-42D0-847E-6F844CFCDCD7}" srcOrd="1" destOrd="0" presId="urn:microsoft.com/office/officeart/2005/8/layout/hierarchy4"/>
    <dgm:cxn modelId="{3A43A877-3601-4333-A965-AA8160D4C6A8}" type="presParOf" srcId="{406DBCA0-F1FA-4EF7-B8EE-E08E4385BA1E}" destId="{E2E32D64-5CAC-499D-9F6F-73760EAABA3D}" srcOrd="2" destOrd="0" presId="urn:microsoft.com/office/officeart/2005/8/layout/hierarchy4"/>
    <dgm:cxn modelId="{7C162496-EDF4-4D62-8D17-03FE011B2DF6}" type="presParOf" srcId="{E2E32D64-5CAC-499D-9F6F-73760EAABA3D}" destId="{AA512953-6C3E-4760-905A-4517451200CF}" srcOrd="0" destOrd="0" presId="urn:microsoft.com/office/officeart/2005/8/layout/hierarchy4"/>
    <dgm:cxn modelId="{FD577DC7-DDB5-4BC6-8324-AF06CE368F95}" type="presParOf" srcId="{AA512953-6C3E-4760-905A-4517451200CF}" destId="{8F4BE3F9-3022-4C37-A343-53676A7565A3}" srcOrd="0" destOrd="0" presId="urn:microsoft.com/office/officeart/2005/8/layout/hierarchy4"/>
    <dgm:cxn modelId="{B187E247-64C9-41CD-96E5-52D123014FBB}" type="presParOf" srcId="{AA512953-6C3E-4760-905A-4517451200CF}" destId="{6A39E167-535E-436A-936D-A4139ABC70B9}" srcOrd="1" destOrd="0" presId="urn:microsoft.com/office/officeart/2005/8/layout/hierarchy4"/>
    <dgm:cxn modelId="{154EF637-FCF9-48C7-9623-F74C20630648}" type="presParOf" srcId="{AA512953-6C3E-4760-905A-4517451200CF}" destId="{FC5BD791-9090-42A1-8F0A-255EDD957C02}" srcOrd="2" destOrd="0" presId="urn:microsoft.com/office/officeart/2005/8/layout/hierarchy4"/>
    <dgm:cxn modelId="{B6C4997B-0640-4107-A0AD-6D98D3551779}" type="presParOf" srcId="{FC5BD791-9090-42A1-8F0A-255EDD957C02}" destId="{0309874D-C566-4AA2-BCB4-62D4F262418D}" srcOrd="0" destOrd="0" presId="urn:microsoft.com/office/officeart/2005/8/layout/hierarchy4"/>
    <dgm:cxn modelId="{24CCB2DE-D56A-4D60-B001-CC5C6FFECCA6}" type="presParOf" srcId="{0309874D-C566-4AA2-BCB4-62D4F262418D}" destId="{F553AD88-9308-4086-8DF4-4E58A4AA2EC5}" srcOrd="0" destOrd="0" presId="urn:microsoft.com/office/officeart/2005/8/layout/hierarchy4"/>
    <dgm:cxn modelId="{2B932284-DB19-4C02-BC5E-8F74A083FD0E}" type="presParOf" srcId="{0309874D-C566-4AA2-BCB4-62D4F262418D}" destId="{ABCE9F55-A5D0-4640-B8CB-CC83D47BAD19}" srcOrd="1" destOrd="0" presId="urn:microsoft.com/office/officeart/2005/8/layout/hierarchy4"/>
    <dgm:cxn modelId="{EE095CB6-C28F-47DF-A1D9-4C93375357F3}" type="presParOf" srcId="{0309874D-C566-4AA2-BCB4-62D4F262418D}" destId="{4E81898B-C333-4CE1-BB3B-DFCDB6664927}" srcOrd="2" destOrd="0" presId="urn:microsoft.com/office/officeart/2005/8/layout/hierarchy4"/>
    <dgm:cxn modelId="{981ECAA7-93DC-4E97-B658-1022C20DBDC5}" type="presParOf" srcId="{4E81898B-C333-4CE1-BB3B-DFCDB6664927}" destId="{E9457AB1-FCE3-4156-B35A-6EE54F40D15D}" srcOrd="0" destOrd="0" presId="urn:microsoft.com/office/officeart/2005/8/layout/hierarchy4"/>
    <dgm:cxn modelId="{85177C8F-AC31-4D28-B63C-3F1B2288A151}" type="presParOf" srcId="{E9457AB1-FCE3-4156-B35A-6EE54F40D15D}" destId="{720C1101-0664-4CEE-85DB-FEA0397ECAC5}" srcOrd="0" destOrd="0" presId="urn:microsoft.com/office/officeart/2005/8/layout/hierarchy4"/>
    <dgm:cxn modelId="{3A28FD37-8B15-4F7F-8758-79096892B636}" type="presParOf" srcId="{E9457AB1-FCE3-4156-B35A-6EE54F40D15D}" destId="{68C6B69B-4528-45E9-8191-B82FCC20B32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79E57-988B-4145-966C-03F7E1D08A90}"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EC8F20AA-29AC-4F2F-B1D6-66D138B063FD}">
      <dgm:prSet phldrT="[Text]"/>
      <dgm:spPr/>
      <dgm:t>
        <a:bodyPr/>
        <a:lstStyle/>
        <a:p>
          <a:r>
            <a:rPr lang="en-US"/>
            <a:t>Hub</a:t>
          </a:r>
          <a:endParaRPr lang="en-US" dirty="0"/>
        </a:p>
      </dgm:t>
    </dgm:pt>
    <dgm:pt modelId="{06391F74-E109-4233-8DD6-00987D7EE0D2}" type="parTrans" cxnId="{BA5DB1BE-BE56-4803-859E-8040A279579E}">
      <dgm:prSet/>
      <dgm:spPr/>
      <dgm:t>
        <a:bodyPr/>
        <a:lstStyle/>
        <a:p>
          <a:endParaRPr lang="en-US"/>
        </a:p>
      </dgm:t>
    </dgm:pt>
    <dgm:pt modelId="{0DC42DB5-039A-4164-9919-5A161BA107E7}" type="sibTrans" cxnId="{BA5DB1BE-BE56-4803-859E-8040A279579E}">
      <dgm:prSet/>
      <dgm:spPr/>
      <dgm:t>
        <a:bodyPr/>
        <a:lstStyle/>
        <a:p>
          <a:endParaRPr lang="en-US"/>
        </a:p>
      </dgm:t>
    </dgm:pt>
    <dgm:pt modelId="{FDFA2556-F9C6-4BA3-8D29-D9815838E152}">
      <dgm:prSet phldrT="[Text]"/>
      <dgm:spPr/>
      <dgm:t>
        <a:bodyPr/>
        <a:lstStyle/>
        <a:p>
          <a:r>
            <a:rPr lang="en-US"/>
            <a:t>HubConnectionHandler</a:t>
          </a:r>
          <a:endParaRPr lang="en-US" dirty="0"/>
        </a:p>
      </dgm:t>
    </dgm:pt>
    <dgm:pt modelId="{342F9099-B9A1-42F4-B358-54C678662992}" type="parTrans" cxnId="{905F1C92-A348-4277-A160-B9B53B16A2A6}">
      <dgm:prSet/>
      <dgm:spPr/>
      <dgm:t>
        <a:bodyPr/>
        <a:lstStyle/>
        <a:p>
          <a:endParaRPr lang="en-US"/>
        </a:p>
      </dgm:t>
    </dgm:pt>
    <dgm:pt modelId="{3EC02058-DB06-4D86-93B4-845BE3B56439}" type="sibTrans" cxnId="{905F1C92-A348-4277-A160-B9B53B16A2A6}">
      <dgm:prSet/>
      <dgm:spPr/>
      <dgm:t>
        <a:bodyPr/>
        <a:lstStyle/>
        <a:p>
          <a:endParaRPr lang="en-US"/>
        </a:p>
      </dgm:t>
    </dgm:pt>
    <dgm:pt modelId="{70BFB280-3093-453D-AFF5-E5D20B09C54A}">
      <dgm:prSet phldrT="[Text]"/>
      <dgm:spPr/>
      <dgm:t>
        <a:bodyPr/>
        <a:lstStyle/>
        <a:p>
          <a:r>
            <a:rPr lang="en-US"/>
            <a:t>WebSocket Clients</a:t>
          </a:r>
          <a:endParaRPr lang="en-US" dirty="0"/>
        </a:p>
      </dgm:t>
    </dgm:pt>
    <dgm:pt modelId="{FD31AA13-F5D2-4846-9CDD-9D84D745E1FA}" type="parTrans" cxnId="{4F37C3A5-CE9B-419E-BCF2-756A737D8ED1}">
      <dgm:prSet/>
      <dgm:spPr/>
      <dgm:t>
        <a:bodyPr/>
        <a:lstStyle/>
        <a:p>
          <a:endParaRPr lang="en-US"/>
        </a:p>
      </dgm:t>
    </dgm:pt>
    <dgm:pt modelId="{11A2973C-2894-44BF-8E4D-886CA4FF0AF1}" type="sibTrans" cxnId="{4F37C3A5-CE9B-419E-BCF2-756A737D8ED1}">
      <dgm:prSet/>
      <dgm:spPr/>
      <dgm:t>
        <a:bodyPr/>
        <a:lstStyle/>
        <a:p>
          <a:endParaRPr lang="en-US"/>
        </a:p>
      </dgm:t>
    </dgm:pt>
    <dgm:pt modelId="{79A2AD0C-83BD-4398-893E-F78AC3D931C0}">
      <dgm:prSet phldrT="[Text]"/>
      <dgm:spPr/>
      <dgm:t>
        <a:bodyPr/>
        <a:lstStyle/>
        <a:p>
          <a:r>
            <a:rPr lang="en-US"/>
            <a:t>ServiceHubDispatcher</a:t>
          </a:r>
          <a:endParaRPr lang="en-US" dirty="0"/>
        </a:p>
      </dgm:t>
    </dgm:pt>
    <dgm:pt modelId="{1D8B3C42-2976-4FD5-85DF-38EEA1459AAC}" type="parTrans" cxnId="{24CC1C32-25FD-43B6-BC1B-8E2401A63617}">
      <dgm:prSet/>
      <dgm:spPr/>
      <dgm:t>
        <a:bodyPr/>
        <a:lstStyle/>
        <a:p>
          <a:endParaRPr lang="en-US"/>
        </a:p>
      </dgm:t>
    </dgm:pt>
    <dgm:pt modelId="{029AD1A5-4677-46D9-AD31-C805DF2787D9}" type="sibTrans" cxnId="{24CC1C32-25FD-43B6-BC1B-8E2401A63617}">
      <dgm:prSet/>
      <dgm:spPr/>
      <dgm:t>
        <a:bodyPr/>
        <a:lstStyle/>
        <a:p>
          <a:endParaRPr lang="en-US"/>
        </a:p>
      </dgm:t>
    </dgm:pt>
    <dgm:pt modelId="{9C64DD46-7820-4E1D-8D47-A78B017FAFDE}" type="pres">
      <dgm:prSet presAssocID="{D1679E57-988B-4145-966C-03F7E1D08A90}" presName="Name0" presStyleCnt="0">
        <dgm:presLayoutVars>
          <dgm:chPref val="1"/>
          <dgm:dir/>
          <dgm:animOne val="branch"/>
          <dgm:animLvl val="lvl"/>
          <dgm:resizeHandles/>
        </dgm:presLayoutVars>
      </dgm:prSet>
      <dgm:spPr/>
    </dgm:pt>
    <dgm:pt modelId="{AAF7ACF6-95F4-4D1B-950F-F9BB72D4EA2D}" type="pres">
      <dgm:prSet presAssocID="{EC8F20AA-29AC-4F2F-B1D6-66D138B063FD}" presName="vertOne" presStyleCnt="0"/>
      <dgm:spPr/>
    </dgm:pt>
    <dgm:pt modelId="{71DD95C9-899F-4EBF-AB93-0D325601C301}" type="pres">
      <dgm:prSet presAssocID="{EC8F20AA-29AC-4F2F-B1D6-66D138B063FD}" presName="txOne" presStyleLbl="node0" presStyleIdx="0" presStyleCnt="1" custLinFactNeighborX="-33930" custLinFactNeighborY="-14500">
        <dgm:presLayoutVars>
          <dgm:chPref val="3"/>
        </dgm:presLayoutVars>
      </dgm:prSet>
      <dgm:spPr/>
    </dgm:pt>
    <dgm:pt modelId="{9BFB989D-ADB2-4239-A72D-21D4BCA940C5}" type="pres">
      <dgm:prSet presAssocID="{EC8F20AA-29AC-4F2F-B1D6-66D138B063FD}" presName="parTransOne" presStyleCnt="0"/>
      <dgm:spPr/>
    </dgm:pt>
    <dgm:pt modelId="{DAF1C9FF-7466-4E44-888D-5321480D333C}" type="pres">
      <dgm:prSet presAssocID="{EC8F20AA-29AC-4F2F-B1D6-66D138B063FD}" presName="horzOne" presStyleCnt="0"/>
      <dgm:spPr/>
    </dgm:pt>
    <dgm:pt modelId="{B6EDC15C-658D-4AA1-89BE-8D4F8DDBC5B9}" type="pres">
      <dgm:prSet presAssocID="{FDFA2556-F9C6-4BA3-8D29-D9815838E152}" presName="vertTwo" presStyleCnt="0"/>
      <dgm:spPr/>
    </dgm:pt>
    <dgm:pt modelId="{B1FE4A0A-FC16-4BE0-A8E8-B5ABC5A6EBDE}" type="pres">
      <dgm:prSet presAssocID="{FDFA2556-F9C6-4BA3-8D29-D9815838E152}" presName="txTwo" presStyleLbl="node2" presStyleIdx="0" presStyleCnt="1">
        <dgm:presLayoutVars>
          <dgm:chPref val="3"/>
        </dgm:presLayoutVars>
      </dgm:prSet>
      <dgm:spPr/>
    </dgm:pt>
    <dgm:pt modelId="{C9B953EA-1F0D-43B7-886E-61635449C75F}" type="pres">
      <dgm:prSet presAssocID="{FDFA2556-F9C6-4BA3-8D29-D9815838E152}" presName="parTransTwo" presStyleCnt="0"/>
      <dgm:spPr/>
    </dgm:pt>
    <dgm:pt modelId="{9F206EAF-C812-47AE-9436-0390DD09B0D5}" type="pres">
      <dgm:prSet presAssocID="{FDFA2556-F9C6-4BA3-8D29-D9815838E152}" presName="horzTwo" presStyleCnt="0"/>
      <dgm:spPr/>
    </dgm:pt>
    <dgm:pt modelId="{7E372ADB-8606-41B3-A61D-8D91DD280630}" type="pres">
      <dgm:prSet presAssocID="{79A2AD0C-83BD-4398-893E-F78AC3D931C0}" presName="vertThree" presStyleCnt="0"/>
      <dgm:spPr/>
    </dgm:pt>
    <dgm:pt modelId="{04588481-A47D-46A3-90BF-5F662F0763BB}" type="pres">
      <dgm:prSet presAssocID="{79A2AD0C-83BD-4398-893E-F78AC3D931C0}" presName="txThree" presStyleLbl="node3" presStyleIdx="0" presStyleCnt="1">
        <dgm:presLayoutVars>
          <dgm:chPref val="3"/>
        </dgm:presLayoutVars>
      </dgm:prSet>
      <dgm:spPr/>
    </dgm:pt>
    <dgm:pt modelId="{EDBB6D10-9DD8-4E2D-8CC8-454383FB380A}" type="pres">
      <dgm:prSet presAssocID="{79A2AD0C-83BD-4398-893E-F78AC3D931C0}" presName="parTransThree" presStyleCnt="0"/>
      <dgm:spPr/>
    </dgm:pt>
    <dgm:pt modelId="{BB9C09D0-000C-4D58-9A70-366331588EA2}" type="pres">
      <dgm:prSet presAssocID="{79A2AD0C-83BD-4398-893E-F78AC3D931C0}" presName="horzThree" presStyleCnt="0"/>
      <dgm:spPr/>
    </dgm:pt>
    <dgm:pt modelId="{396C7DC1-7BAB-46D7-803F-57D67267DE1F}" type="pres">
      <dgm:prSet presAssocID="{70BFB280-3093-453D-AFF5-E5D20B09C54A}" presName="vertFour" presStyleCnt="0">
        <dgm:presLayoutVars>
          <dgm:chPref val="3"/>
        </dgm:presLayoutVars>
      </dgm:prSet>
      <dgm:spPr/>
    </dgm:pt>
    <dgm:pt modelId="{A11AD3D3-4E58-4C16-98CD-2527F9A29749}" type="pres">
      <dgm:prSet presAssocID="{70BFB280-3093-453D-AFF5-E5D20B09C54A}" presName="txFour" presStyleLbl="node4" presStyleIdx="0" presStyleCnt="1">
        <dgm:presLayoutVars>
          <dgm:chPref val="3"/>
        </dgm:presLayoutVars>
      </dgm:prSet>
      <dgm:spPr/>
    </dgm:pt>
    <dgm:pt modelId="{2C6E9D8C-6C65-4752-9DA1-14C069A9440E}" type="pres">
      <dgm:prSet presAssocID="{70BFB280-3093-453D-AFF5-E5D20B09C54A}" presName="horzFour" presStyleCnt="0"/>
      <dgm:spPr/>
    </dgm:pt>
  </dgm:ptLst>
  <dgm:cxnLst>
    <dgm:cxn modelId="{7142BC16-0CD4-4D99-98D5-70EB3D57C18C}" type="presOf" srcId="{D1679E57-988B-4145-966C-03F7E1D08A90}" destId="{9C64DD46-7820-4E1D-8D47-A78B017FAFDE}" srcOrd="0" destOrd="0" presId="urn:microsoft.com/office/officeart/2005/8/layout/hierarchy4"/>
    <dgm:cxn modelId="{A4E87E1A-1BDF-4B4C-8231-0BBC94B47102}" type="presOf" srcId="{EC8F20AA-29AC-4F2F-B1D6-66D138B063FD}" destId="{71DD95C9-899F-4EBF-AB93-0D325601C301}" srcOrd="0" destOrd="0" presId="urn:microsoft.com/office/officeart/2005/8/layout/hierarchy4"/>
    <dgm:cxn modelId="{24CC1C32-25FD-43B6-BC1B-8E2401A63617}" srcId="{FDFA2556-F9C6-4BA3-8D29-D9815838E152}" destId="{79A2AD0C-83BD-4398-893E-F78AC3D931C0}" srcOrd="0" destOrd="0" parTransId="{1D8B3C42-2976-4FD5-85DF-38EEA1459AAC}" sibTransId="{029AD1A5-4677-46D9-AD31-C805DF2787D9}"/>
    <dgm:cxn modelId="{22C4C044-5341-4A3A-8901-6DEC6918F484}" type="presOf" srcId="{70BFB280-3093-453D-AFF5-E5D20B09C54A}" destId="{A11AD3D3-4E58-4C16-98CD-2527F9A29749}" srcOrd="0" destOrd="0" presId="urn:microsoft.com/office/officeart/2005/8/layout/hierarchy4"/>
    <dgm:cxn modelId="{905F1C92-A348-4277-A160-B9B53B16A2A6}" srcId="{EC8F20AA-29AC-4F2F-B1D6-66D138B063FD}" destId="{FDFA2556-F9C6-4BA3-8D29-D9815838E152}" srcOrd="0" destOrd="0" parTransId="{342F9099-B9A1-42F4-B358-54C678662992}" sibTransId="{3EC02058-DB06-4D86-93B4-845BE3B56439}"/>
    <dgm:cxn modelId="{E33889A3-7FDD-475A-9933-C10FF8819AD8}" type="presOf" srcId="{FDFA2556-F9C6-4BA3-8D29-D9815838E152}" destId="{B1FE4A0A-FC16-4BE0-A8E8-B5ABC5A6EBDE}" srcOrd="0" destOrd="0" presId="urn:microsoft.com/office/officeart/2005/8/layout/hierarchy4"/>
    <dgm:cxn modelId="{4F37C3A5-CE9B-419E-BCF2-756A737D8ED1}" srcId="{79A2AD0C-83BD-4398-893E-F78AC3D931C0}" destId="{70BFB280-3093-453D-AFF5-E5D20B09C54A}" srcOrd="0" destOrd="0" parTransId="{FD31AA13-F5D2-4846-9CDD-9D84D745E1FA}" sibTransId="{11A2973C-2894-44BF-8E4D-886CA4FF0AF1}"/>
    <dgm:cxn modelId="{BA5DB1BE-BE56-4803-859E-8040A279579E}" srcId="{D1679E57-988B-4145-966C-03F7E1D08A90}" destId="{EC8F20AA-29AC-4F2F-B1D6-66D138B063FD}" srcOrd="0" destOrd="0" parTransId="{06391F74-E109-4233-8DD6-00987D7EE0D2}" sibTransId="{0DC42DB5-039A-4164-9919-5A161BA107E7}"/>
    <dgm:cxn modelId="{09D1E4E6-BEAE-4208-967A-EF2F9CD1296A}" type="presOf" srcId="{79A2AD0C-83BD-4398-893E-F78AC3D931C0}" destId="{04588481-A47D-46A3-90BF-5F662F0763BB}" srcOrd="0" destOrd="0" presId="urn:microsoft.com/office/officeart/2005/8/layout/hierarchy4"/>
    <dgm:cxn modelId="{12CDA8E9-E62C-42C1-A9D1-90DA6F55D566}" type="presParOf" srcId="{9C64DD46-7820-4E1D-8D47-A78B017FAFDE}" destId="{AAF7ACF6-95F4-4D1B-950F-F9BB72D4EA2D}" srcOrd="0" destOrd="0" presId="urn:microsoft.com/office/officeart/2005/8/layout/hierarchy4"/>
    <dgm:cxn modelId="{6E0A94BC-2D80-4683-906E-B5CD391652EE}" type="presParOf" srcId="{AAF7ACF6-95F4-4D1B-950F-F9BB72D4EA2D}" destId="{71DD95C9-899F-4EBF-AB93-0D325601C301}" srcOrd="0" destOrd="0" presId="urn:microsoft.com/office/officeart/2005/8/layout/hierarchy4"/>
    <dgm:cxn modelId="{7B298BE5-F47D-4233-8A43-75487D257955}" type="presParOf" srcId="{AAF7ACF6-95F4-4D1B-950F-F9BB72D4EA2D}" destId="{9BFB989D-ADB2-4239-A72D-21D4BCA940C5}" srcOrd="1" destOrd="0" presId="urn:microsoft.com/office/officeart/2005/8/layout/hierarchy4"/>
    <dgm:cxn modelId="{34DE7B15-C3DA-4646-A6F0-6D03CFD94341}" type="presParOf" srcId="{AAF7ACF6-95F4-4D1B-950F-F9BB72D4EA2D}" destId="{DAF1C9FF-7466-4E44-888D-5321480D333C}" srcOrd="2" destOrd="0" presId="urn:microsoft.com/office/officeart/2005/8/layout/hierarchy4"/>
    <dgm:cxn modelId="{4C29E262-96C7-443D-B70F-8B4723763933}" type="presParOf" srcId="{DAF1C9FF-7466-4E44-888D-5321480D333C}" destId="{B6EDC15C-658D-4AA1-89BE-8D4F8DDBC5B9}" srcOrd="0" destOrd="0" presId="urn:microsoft.com/office/officeart/2005/8/layout/hierarchy4"/>
    <dgm:cxn modelId="{8E921F57-6691-45F5-9956-77ED4BCB0528}" type="presParOf" srcId="{B6EDC15C-658D-4AA1-89BE-8D4F8DDBC5B9}" destId="{B1FE4A0A-FC16-4BE0-A8E8-B5ABC5A6EBDE}" srcOrd="0" destOrd="0" presId="urn:microsoft.com/office/officeart/2005/8/layout/hierarchy4"/>
    <dgm:cxn modelId="{0AB99F57-6C1A-4B4C-97FB-7FCCE065C1EF}" type="presParOf" srcId="{B6EDC15C-658D-4AA1-89BE-8D4F8DDBC5B9}" destId="{C9B953EA-1F0D-43B7-886E-61635449C75F}" srcOrd="1" destOrd="0" presId="urn:microsoft.com/office/officeart/2005/8/layout/hierarchy4"/>
    <dgm:cxn modelId="{AB57D93E-54CC-44E7-B25E-342AE3AD6FCB}" type="presParOf" srcId="{B6EDC15C-658D-4AA1-89BE-8D4F8DDBC5B9}" destId="{9F206EAF-C812-47AE-9436-0390DD09B0D5}" srcOrd="2" destOrd="0" presId="urn:microsoft.com/office/officeart/2005/8/layout/hierarchy4"/>
    <dgm:cxn modelId="{6CDCA974-BA28-45EA-8C89-FC4402021EBC}" type="presParOf" srcId="{9F206EAF-C812-47AE-9436-0390DD09B0D5}" destId="{7E372ADB-8606-41B3-A61D-8D91DD280630}" srcOrd="0" destOrd="0" presId="urn:microsoft.com/office/officeart/2005/8/layout/hierarchy4"/>
    <dgm:cxn modelId="{4504F4D5-5116-4B26-851B-1C65ED0CEDB6}" type="presParOf" srcId="{7E372ADB-8606-41B3-A61D-8D91DD280630}" destId="{04588481-A47D-46A3-90BF-5F662F0763BB}" srcOrd="0" destOrd="0" presId="urn:microsoft.com/office/officeart/2005/8/layout/hierarchy4"/>
    <dgm:cxn modelId="{B5B0DC93-2520-41F0-9E71-2DA3B82D2584}" type="presParOf" srcId="{7E372ADB-8606-41B3-A61D-8D91DD280630}" destId="{EDBB6D10-9DD8-4E2D-8CC8-454383FB380A}" srcOrd="1" destOrd="0" presId="urn:microsoft.com/office/officeart/2005/8/layout/hierarchy4"/>
    <dgm:cxn modelId="{93A3E943-D38C-4C21-A237-8F66254C1EBE}" type="presParOf" srcId="{7E372ADB-8606-41B3-A61D-8D91DD280630}" destId="{BB9C09D0-000C-4D58-9A70-366331588EA2}" srcOrd="2" destOrd="0" presId="urn:microsoft.com/office/officeart/2005/8/layout/hierarchy4"/>
    <dgm:cxn modelId="{0A13A20E-DEC3-47E3-B4F3-999D37F3FC53}" type="presParOf" srcId="{BB9C09D0-000C-4D58-9A70-366331588EA2}" destId="{396C7DC1-7BAB-46D7-803F-57D67267DE1F}" srcOrd="0" destOrd="0" presId="urn:microsoft.com/office/officeart/2005/8/layout/hierarchy4"/>
    <dgm:cxn modelId="{50DED00E-66C9-4A99-8857-E90AAC958379}" type="presParOf" srcId="{396C7DC1-7BAB-46D7-803F-57D67267DE1F}" destId="{A11AD3D3-4E58-4C16-98CD-2527F9A29749}" srcOrd="0" destOrd="0" presId="urn:microsoft.com/office/officeart/2005/8/layout/hierarchy4"/>
    <dgm:cxn modelId="{CD73B78F-4537-4086-81CE-B57BAB4D4F61}" type="presParOf" srcId="{396C7DC1-7BAB-46D7-803F-57D67267DE1F}" destId="{2C6E9D8C-6C65-4752-9DA1-14C069A9440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95C9-899F-4EBF-AB93-0D325601C301}">
      <dsp:nvSpPr>
        <dsp:cNvPr id="0" name=""/>
        <dsp:cNvSpPr/>
      </dsp:nvSpPr>
      <dsp:spPr>
        <a:xfrm>
          <a:off x="0" y="0"/>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Hub</a:t>
          </a:r>
          <a:endParaRPr lang="en-US" sz="3000" kern="1200" dirty="0"/>
        </a:p>
      </dsp:txBody>
      <dsp:txXfrm>
        <a:off x="21376" y="21376"/>
        <a:ext cx="4017279" cy="687082"/>
      </dsp:txXfrm>
    </dsp:sp>
    <dsp:sp modelId="{85A2CCFD-EA63-46B8-AB44-2B3E821CCFBA}">
      <dsp:nvSpPr>
        <dsp:cNvPr id="0" name=""/>
        <dsp:cNvSpPr/>
      </dsp:nvSpPr>
      <dsp:spPr>
        <a:xfrm>
          <a:off x="1984" y="767727"/>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HubConnectionHandler</a:t>
          </a:r>
          <a:endParaRPr lang="en-US" sz="2700" kern="1200" dirty="0"/>
        </a:p>
      </dsp:txBody>
      <dsp:txXfrm>
        <a:off x="23360" y="789103"/>
        <a:ext cx="4017279" cy="687082"/>
      </dsp:txXfrm>
    </dsp:sp>
    <dsp:sp modelId="{F0591026-33EA-4085-94A7-E766F878ABAC}">
      <dsp:nvSpPr>
        <dsp:cNvPr id="0" name=""/>
        <dsp:cNvSpPr/>
      </dsp:nvSpPr>
      <dsp:spPr>
        <a:xfrm>
          <a:off x="1984" y="1533955"/>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ConnectionsRouteBuilder</a:t>
          </a:r>
          <a:endParaRPr lang="en-US" sz="2500" kern="1200" dirty="0"/>
        </a:p>
      </dsp:txBody>
      <dsp:txXfrm>
        <a:off x="23360" y="1555331"/>
        <a:ext cx="4017279" cy="687082"/>
      </dsp:txXfrm>
    </dsp:sp>
    <dsp:sp modelId="{8F4BE3F9-3022-4C37-A343-53676A7565A3}">
      <dsp:nvSpPr>
        <dsp:cNvPr id="0" name=""/>
        <dsp:cNvSpPr/>
      </dsp:nvSpPr>
      <dsp:spPr>
        <a:xfrm>
          <a:off x="1984" y="2300184"/>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HttpConnectionDispatcher</a:t>
          </a:r>
          <a:endParaRPr lang="en-US" sz="2400" kern="1200" dirty="0"/>
        </a:p>
      </dsp:txBody>
      <dsp:txXfrm>
        <a:off x="23360" y="2321560"/>
        <a:ext cx="4017279" cy="687082"/>
      </dsp:txXfrm>
    </dsp:sp>
    <dsp:sp modelId="{F553AD88-9308-4086-8DF4-4E58A4AA2EC5}">
      <dsp:nvSpPr>
        <dsp:cNvPr id="0" name=""/>
        <dsp:cNvSpPr/>
      </dsp:nvSpPr>
      <dsp:spPr>
        <a:xfrm>
          <a:off x="1984" y="3066412"/>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RoutingMiddleware</a:t>
          </a:r>
          <a:endParaRPr lang="en-US" sz="2400" kern="1200" dirty="0"/>
        </a:p>
      </dsp:txBody>
      <dsp:txXfrm>
        <a:off x="23360" y="3087788"/>
        <a:ext cx="4017279" cy="687082"/>
      </dsp:txXfrm>
    </dsp:sp>
    <dsp:sp modelId="{720C1101-0664-4CEE-85DB-FEA0397ECAC5}">
      <dsp:nvSpPr>
        <dsp:cNvPr id="0" name=""/>
        <dsp:cNvSpPr/>
      </dsp:nvSpPr>
      <dsp:spPr>
        <a:xfrm>
          <a:off x="1984" y="3832640"/>
          <a:ext cx="4060031" cy="729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ASP.NET Core HTTP Pipeline</a:t>
          </a:r>
          <a:endParaRPr lang="en-US" sz="2400" kern="1200" dirty="0"/>
        </a:p>
      </dsp:txBody>
      <dsp:txXfrm>
        <a:off x="23360" y="3854016"/>
        <a:ext cx="4017279" cy="687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95C9-899F-4EBF-AB93-0D325601C301}">
      <dsp:nvSpPr>
        <dsp:cNvPr id="0" name=""/>
        <dsp:cNvSpPr/>
      </dsp:nvSpPr>
      <dsp:spPr>
        <a:xfrm>
          <a:off x="0" y="0"/>
          <a:ext cx="4060031" cy="1099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Hub</a:t>
          </a:r>
          <a:endParaRPr lang="en-US" sz="4500" kern="1200" dirty="0"/>
        </a:p>
      </dsp:txBody>
      <dsp:txXfrm>
        <a:off x="32211" y="32211"/>
        <a:ext cx="3995609" cy="1035344"/>
      </dsp:txXfrm>
    </dsp:sp>
    <dsp:sp modelId="{B1FE4A0A-FC16-4BE0-A8E8-B5ABC5A6EBDE}">
      <dsp:nvSpPr>
        <dsp:cNvPr id="0" name=""/>
        <dsp:cNvSpPr/>
      </dsp:nvSpPr>
      <dsp:spPr>
        <a:xfrm>
          <a:off x="1984" y="1154800"/>
          <a:ext cx="4060031" cy="1099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HubConnectionHandler</a:t>
          </a:r>
          <a:endParaRPr lang="en-US" sz="2700" kern="1200" dirty="0"/>
        </a:p>
      </dsp:txBody>
      <dsp:txXfrm>
        <a:off x="34195" y="1187011"/>
        <a:ext cx="3995609" cy="1035344"/>
      </dsp:txXfrm>
    </dsp:sp>
    <dsp:sp modelId="{04588481-A47D-46A3-90BF-5F662F0763BB}">
      <dsp:nvSpPr>
        <dsp:cNvPr id="0" name=""/>
        <dsp:cNvSpPr/>
      </dsp:nvSpPr>
      <dsp:spPr>
        <a:xfrm>
          <a:off x="1984" y="2309407"/>
          <a:ext cx="4060031" cy="1099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ServiceHubDispatcher</a:t>
          </a:r>
          <a:endParaRPr lang="en-US" sz="2700" kern="1200" dirty="0"/>
        </a:p>
      </dsp:txBody>
      <dsp:txXfrm>
        <a:off x="34195" y="2341618"/>
        <a:ext cx="3995609" cy="1035344"/>
      </dsp:txXfrm>
    </dsp:sp>
    <dsp:sp modelId="{A11AD3D3-4E58-4C16-98CD-2527F9A29749}">
      <dsp:nvSpPr>
        <dsp:cNvPr id="0" name=""/>
        <dsp:cNvSpPr/>
      </dsp:nvSpPr>
      <dsp:spPr>
        <a:xfrm>
          <a:off x="1984" y="3464014"/>
          <a:ext cx="4060031" cy="1099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WebSocket Clients</a:t>
          </a:r>
          <a:endParaRPr lang="en-US" sz="2700" kern="1200" dirty="0"/>
        </a:p>
      </dsp:txBody>
      <dsp:txXfrm>
        <a:off x="34195" y="3496225"/>
        <a:ext cx="3995609" cy="1035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19F48-AFFC-48E9-B74F-DDB70B2B03E1}" type="datetimeFigureOut">
              <a:rPr lang="pl-PL" smtClean="0"/>
              <a:t>14.11.2018</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F64D6-3B89-44A1-AAEC-6F5606D8EE1C}" type="slidenum">
              <a:rPr lang="pl-PL" smtClean="0"/>
              <a:t>‹#›</a:t>
            </a:fld>
            <a:endParaRPr lang="pl-PL"/>
          </a:p>
        </p:txBody>
      </p:sp>
    </p:spTree>
    <p:extLst>
      <p:ext uri="{BB962C8B-B14F-4D97-AF65-F5344CB8AC3E}">
        <p14:creationId xmlns:p14="http://schemas.microsoft.com/office/powerpoint/2010/main" val="239655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5518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91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803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01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84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248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635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214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5774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2012</a:t>
            </a:r>
          </a:p>
        </p:txBody>
      </p:sp>
      <p:sp>
        <p:nvSpPr>
          <p:cNvPr id="5" name="Footer Placeholder 4"/>
          <p:cNvSpPr>
            <a:spLocks noGrp="1"/>
          </p:cNvSpPr>
          <p:nvPr>
            <p:ph type="ftr" sz="quarter" idx="11"/>
          </p:nvPr>
        </p:nvSpPr>
        <p:spPr/>
        <p:txBody>
          <a:bodyPr/>
          <a:lstStyle/>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C9E7A7-33C7-4DDD-9470-43687B023A7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646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771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297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2012</a:t>
            </a:r>
          </a:p>
        </p:txBody>
      </p:sp>
      <p:sp>
        <p:nvSpPr>
          <p:cNvPr id="5" name="Footer Placeholder 4"/>
          <p:cNvSpPr>
            <a:spLocks noGrp="1"/>
          </p:cNvSpPr>
          <p:nvPr>
            <p:ph type="ftr" sz="quarter" idx="11"/>
          </p:nvPr>
        </p:nvSpPr>
        <p:spPr/>
        <p:txBody>
          <a:bodyPr/>
          <a:lstStyle/>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0A411E3-D3B3-48EA-8AF0-DE9FA93D4FB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182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2012</a:t>
            </a:r>
          </a:p>
        </p:txBody>
      </p:sp>
      <p:sp>
        <p:nvSpPr>
          <p:cNvPr id="5" name="Footer Placeholder 4"/>
          <p:cNvSpPr>
            <a:spLocks noGrp="1"/>
          </p:cNvSpPr>
          <p:nvPr>
            <p:ph type="ftr" sz="quarter" idx="11"/>
          </p:nvPr>
        </p:nvSpPr>
        <p:spPr/>
        <p:txBody>
          <a:bodyPr/>
          <a:lstStyle/>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C9E7A7-33C7-4DDD-9470-43687B023A7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362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52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2458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6.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082291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25629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 title,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3" name="Pladsholder til indhold 2"/>
          <p:cNvSpPr>
            <a:spLocks noGrp="1"/>
          </p:cNvSpPr>
          <p:nvPr>
            <p:ph idx="1" hasCustomPrompt="1"/>
          </p:nvPr>
        </p:nvSpPr>
        <p:spPr>
          <a:xfrm>
            <a:off x="689410" y="2318828"/>
            <a:ext cx="5034589" cy="3884228"/>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20" name="Pladsholder til indhold 2"/>
          <p:cNvSpPr>
            <a:spLocks noGrp="1"/>
          </p:cNvSpPr>
          <p:nvPr>
            <p:ph idx="15" hasCustomPrompt="1"/>
          </p:nvPr>
        </p:nvSpPr>
        <p:spPr>
          <a:xfrm>
            <a:off x="6212924" y="2318828"/>
            <a:ext cx="5034589" cy="3884228"/>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2" name="Text Placeholder 4"/>
          <p:cNvSpPr>
            <a:spLocks noGrp="1"/>
          </p:cNvSpPr>
          <p:nvPr>
            <p:ph type="body" sz="quarter" idx="17"/>
          </p:nvPr>
        </p:nvSpPr>
        <p:spPr>
          <a:xfrm>
            <a:off x="688975" y="1736861"/>
            <a:ext cx="5035550" cy="396875"/>
          </a:xfrm>
        </p:spPr>
        <p:txBody>
          <a:bodyPr/>
          <a:lstStyle>
            <a:lvl1pPr marL="0" indent="0">
              <a:buNone/>
              <a:defRPr sz="2200"/>
            </a:lvl1pPr>
          </a:lstStyle>
          <a:p>
            <a:pPr lvl="0"/>
            <a:r>
              <a:rPr lang="en-US"/>
              <a:t>Edit Master text styles</a:t>
            </a:r>
          </a:p>
        </p:txBody>
      </p:sp>
      <p:sp>
        <p:nvSpPr>
          <p:cNvPr id="13" name="Text Placeholder 4"/>
          <p:cNvSpPr>
            <a:spLocks noGrp="1"/>
          </p:cNvSpPr>
          <p:nvPr>
            <p:ph type="body" sz="quarter" idx="18"/>
          </p:nvPr>
        </p:nvSpPr>
        <p:spPr>
          <a:xfrm>
            <a:off x="6211963" y="1736861"/>
            <a:ext cx="5035550" cy="396875"/>
          </a:xfrm>
        </p:spPr>
        <p:txBody>
          <a:bodyPr/>
          <a:lstStyle>
            <a:lvl1pPr marL="0" indent="0">
              <a:buNone/>
              <a:defRPr sz="2200"/>
            </a:lvl1pPr>
          </a:lstStyle>
          <a:p>
            <a:pPr lvl="0"/>
            <a:r>
              <a:rPr lang="en-US"/>
              <a:t>Edit Master text styles</a:t>
            </a:r>
          </a:p>
        </p:txBody>
      </p:sp>
      <p:pic>
        <p:nvPicPr>
          <p:cNvPr id="11" name="Picture 10"/>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846993452"/>
      </p:ext>
    </p:extLst>
  </p:cSld>
  <p:clrMapOvr>
    <a:masterClrMapping/>
  </p:clrMapOvr>
  <p:extLst mod="1">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column title, content - dark blue">
    <p:spTree>
      <p:nvGrpSpPr>
        <p:cNvPr id="1" name=""/>
        <p:cNvGrpSpPr/>
        <p:nvPr/>
      </p:nvGrpSpPr>
      <p:grpSpPr>
        <a:xfrm>
          <a:off x="0" y="0"/>
          <a:ext cx="0" cy="0"/>
          <a:chOff x="0" y="0"/>
          <a:chExt cx="0" cy="0"/>
        </a:xfrm>
      </p:grpSpPr>
      <p:pic>
        <p:nvPicPr>
          <p:cNvPr id="3" name="Billed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solidFill>
                  <a:schemeClr val="bg1"/>
                </a:solidFill>
              </a:defRPr>
            </a:lvl1pPr>
          </a:lstStyle>
          <a:p>
            <a:pPr marL="0" lvl="0"/>
            <a:r>
              <a:rPr lang="en-US" noProof="0" dirty="0"/>
              <a:t>Click to add title</a:t>
            </a:r>
          </a:p>
        </p:txBody>
      </p:sp>
      <p:sp>
        <p:nvSpPr>
          <p:cNvPr id="6" name="Pladsholder til slidenummer 5"/>
          <p:cNvSpPr>
            <a:spLocks noGrp="1"/>
          </p:cNvSpPr>
          <p:nvPr>
            <p:ph type="sldNum" sz="quarter" idx="12"/>
          </p:nvPr>
        </p:nvSpPr>
        <p:spPr/>
        <p:txBody>
          <a:bodyPr/>
          <a:lstStyle>
            <a:lvl1pPr>
              <a:defRPr sz="1400">
                <a:solidFill>
                  <a:srgbClr val="FFFFFF"/>
                </a:solidFill>
              </a:defRPr>
            </a:lvl1pPr>
          </a:lstStyle>
          <a:p>
            <a:fld id="{17CCCC7F-9621-A743-A701-E063ABC03BA8}" type="slidenum">
              <a:rPr lang="da-DK" smtClean="0"/>
              <a:pPr/>
              <a:t>‹#›</a:t>
            </a:fld>
            <a:endParaRPr lang="da-DK" dirty="0"/>
          </a:p>
        </p:txBody>
      </p:sp>
      <p:sp>
        <p:nvSpPr>
          <p:cNvPr id="7" name="Pladsholder til indhold 2"/>
          <p:cNvSpPr>
            <a:spLocks noGrp="1"/>
          </p:cNvSpPr>
          <p:nvPr>
            <p:ph idx="1" hasCustomPrompt="1"/>
          </p:nvPr>
        </p:nvSpPr>
        <p:spPr>
          <a:xfrm>
            <a:off x="695324" y="2347865"/>
            <a:ext cx="10536675" cy="3793483"/>
          </a:xfrm>
        </p:spPr>
        <p:txBody>
          <a:bodyPr/>
          <a:lstStyle>
            <a:lvl1pPr marL="252000" indent="-252000">
              <a:buClr>
                <a:schemeClr val="accent5"/>
              </a:buClr>
              <a:defRPr sz="2200">
                <a:solidFill>
                  <a:srgbClr val="FFFFFF"/>
                </a:solidFill>
                <a:latin typeface="+mj-lt"/>
              </a:defRPr>
            </a:lvl1pPr>
            <a:lvl2pPr marL="574675" indent="-306388">
              <a:buClr>
                <a:schemeClr val="accent5"/>
              </a:buClr>
              <a:defRPr sz="2200" baseline="0">
                <a:solidFill>
                  <a:srgbClr val="FFFFFF"/>
                </a:solidFill>
                <a:latin typeface="+mj-lt"/>
              </a:defRPr>
            </a:lvl2pPr>
            <a:lvl3pPr marL="864000" indent="-288000">
              <a:buClr>
                <a:srgbClr val="2BC4B6"/>
              </a:buClr>
              <a:buFont typeface="Calibri Light" panose="020F0302020204030204" pitchFamily="34" charset="0"/>
              <a:buChar char="−"/>
              <a:defRPr sz="2200">
                <a:solidFill>
                  <a:srgbClr val="FFFFFF"/>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1" name="Text Placeholder 4"/>
          <p:cNvSpPr>
            <a:spLocks noGrp="1"/>
          </p:cNvSpPr>
          <p:nvPr>
            <p:ph type="body" sz="quarter" idx="14"/>
          </p:nvPr>
        </p:nvSpPr>
        <p:spPr>
          <a:xfrm>
            <a:off x="695325" y="1751379"/>
            <a:ext cx="10536238" cy="396875"/>
          </a:xfrm>
        </p:spPr>
        <p:txBody>
          <a:bodyPr/>
          <a:lstStyle>
            <a:lvl1pPr marL="0" indent="0">
              <a:buNone/>
              <a:defRPr sz="2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360001" y="252000"/>
            <a:ext cx="1387475" cy="415366"/>
          </a:xfrm>
          <a:prstGeom prst="rect">
            <a:avLst/>
          </a:prstGeom>
        </p:spPr>
      </p:pic>
    </p:spTree>
    <p:extLst>
      <p:ext uri="{BB962C8B-B14F-4D97-AF65-F5344CB8AC3E}">
        <p14:creationId xmlns:p14="http://schemas.microsoft.com/office/powerpoint/2010/main" val="445541704"/>
      </p:ext>
    </p:extLst>
  </p:cSld>
  <p:clrMapOvr>
    <a:masterClrMapping/>
  </p:clrMapOvr>
  <p:extLst mod="1">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title, content -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pic>
        <p:nvPicPr>
          <p:cNvPr id="5" name="Picture 4"/>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9298185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title, content, footer -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6" name="Pladsholder til slidenummer 5"/>
          <p:cNvSpPr>
            <a:spLocks noGrp="1"/>
          </p:cNvSpPr>
          <p:nvPr>
            <p:ph type="sldNum" sz="quarter" idx="12"/>
          </p:nvPr>
        </p:nvSpPr>
        <p:spPr/>
        <p:txBody>
          <a:bodyPr/>
          <a:lstStyle>
            <a:lvl1pPr>
              <a:defRPr sz="1400" b="0">
                <a:solidFill>
                  <a:schemeClr val="tx2"/>
                </a:solidFill>
              </a:defRPr>
            </a:lvl1pPr>
          </a:lstStyle>
          <a:p>
            <a:fld id="{17CCCC7F-9621-A743-A701-E063ABC03BA8}" type="slidenum">
              <a:rPr lang="da-DK" smtClean="0"/>
              <a:pPr/>
              <a:t>‹#›</a:t>
            </a:fld>
            <a:endParaRPr lang="da-DK" dirty="0"/>
          </a:p>
        </p:txBody>
      </p:sp>
      <p:sp>
        <p:nvSpPr>
          <p:cNvPr id="9" name="Pladsholder til indhold 2"/>
          <p:cNvSpPr>
            <a:spLocks noGrp="1"/>
          </p:cNvSpPr>
          <p:nvPr>
            <p:ph idx="1" hasCustomPrompt="1"/>
          </p:nvPr>
        </p:nvSpPr>
        <p:spPr>
          <a:xfrm>
            <a:off x="695324" y="2315710"/>
            <a:ext cx="10536675" cy="3793483"/>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rgbClr val="2BC4B6"/>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2" name="Text Placeholder 3"/>
          <p:cNvSpPr>
            <a:spLocks noGrp="1"/>
          </p:cNvSpPr>
          <p:nvPr>
            <p:ph type="body" sz="quarter" idx="14"/>
          </p:nvPr>
        </p:nvSpPr>
        <p:spPr>
          <a:xfrm>
            <a:off x="695325" y="1735302"/>
            <a:ext cx="10536238" cy="396875"/>
          </a:xfrm>
        </p:spPr>
        <p:txBody>
          <a:bodyPr/>
          <a:lstStyle>
            <a:lvl1pPr marL="0" indent="0">
              <a:buNone/>
              <a:defRPr sz="2200"/>
            </a:lvl1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3282964403"/>
      </p:ext>
    </p:extLst>
  </p:cSld>
  <p:clrMapOvr>
    <a:masterClrMapping/>
  </p:clrMapOvr>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1 column title, content, footer -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6" name="Pladsholder til slidenummer 5"/>
          <p:cNvSpPr>
            <a:spLocks noGrp="1"/>
          </p:cNvSpPr>
          <p:nvPr>
            <p:ph type="sldNum" sz="quarter" idx="12"/>
          </p:nvPr>
        </p:nvSpPr>
        <p:spPr/>
        <p:txBody>
          <a:bodyPr/>
          <a:lstStyle>
            <a:lvl1pPr>
              <a:defRPr sz="1400" b="0">
                <a:solidFill>
                  <a:schemeClr val="tx2"/>
                </a:solidFill>
              </a:defRPr>
            </a:lvl1pPr>
          </a:lstStyle>
          <a:p>
            <a:fld id="{17CCCC7F-9621-A743-A701-E063ABC03BA8}" type="slidenum">
              <a:rPr lang="da-DK" smtClean="0"/>
              <a:pPr/>
              <a:t>‹#›</a:t>
            </a:fld>
            <a:endParaRPr lang="da-DK" dirty="0"/>
          </a:p>
        </p:txBody>
      </p:sp>
      <p:sp>
        <p:nvSpPr>
          <p:cNvPr id="9" name="Pladsholder til indhold 2"/>
          <p:cNvSpPr>
            <a:spLocks noGrp="1"/>
          </p:cNvSpPr>
          <p:nvPr>
            <p:ph idx="1" hasCustomPrompt="1"/>
          </p:nvPr>
        </p:nvSpPr>
        <p:spPr>
          <a:xfrm>
            <a:off x="695324" y="2315710"/>
            <a:ext cx="10536675" cy="3793483"/>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rgbClr val="2BC4B6"/>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2" name="Text Placeholder 3"/>
          <p:cNvSpPr>
            <a:spLocks noGrp="1"/>
          </p:cNvSpPr>
          <p:nvPr>
            <p:ph type="body" sz="quarter" idx="15" hasCustomPrompt="1"/>
          </p:nvPr>
        </p:nvSpPr>
        <p:spPr>
          <a:xfrm>
            <a:off x="684000" y="6355080"/>
            <a:ext cx="4114800" cy="365760"/>
          </a:xfrm>
        </p:spPr>
        <p:txBody>
          <a:bodyPr anchor="ctr"/>
          <a:lstStyle>
            <a:lvl1pPr marL="0" indent="0" algn="l">
              <a:buNone/>
              <a:defRPr sz="1200">
                <a:solidFill>
                  <a:schemeClr val="tx1"/>
                </a:solidFill>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sp>
        <p:nvSpPr>
          <p:cNvPr id="13" name="Text Placeholder 3"/>
          <p:cNvSpPr>
            <a:spLocks noGrp="1"/>
          </p:cNvSpPr>
          <p:nvPr>
            <p:ph type="body" sz="quarter" idx="16"/>
          </p:nvPr>
        </p:nvSpPr>
        <p:spPr>
          <a:xfrm>
            <a:off x="695325" y="1735302"/>
            <a:ext cx="10536238" cy="396875"/>
          </a:xfrm>
        </p:spPr>
        <p:txBody>
          <a:bodyPr/>
          <a:lstStyle>
            <a:lvl1pPr marL="0" indent="0">
              <a:buNone/>
              <a:defRPr sz="2200"/>
            </a:lvl1pPr>
          </a:lstStyle>
          <a:p>
            <a:pPr lvl="0"/>
            <a:r>
              <a:rPr lang="en-US"/>
              <a:t>Edit Master text styles</a:t>
            </a:r>
          </a:p>
        </p:txBody>
      </p:sp>
      <p:pic>
        <p:nvPicPr>
          <p:cNvPr id="10" name="Picture 9"/>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334518982"/>
      </p:ext>
    </p:extLst>
  </p:cSld>
  <p:clrMapOvr>
    <a:masterClrMapping/>
  </p:clrMapOvr>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reaker - small picture">
    <p:spTree>
      <p:nvGrpSpPr>
        <p:cNvPr id="1" name=""/>
        <p:cNvGrpSpPr/>
        <p:nvPr/>
      </p:nvGrpSpPr>
      <p:grpSpPr>
        <a:xfrm>
          <a:off x="0" y="0"/>
          <a:ext cx="0" cy="0"/>
          <a:chOff x="0" y="0"/>
          <a:chExt cx="0" cy="0"/>
        </a:xfrm>
      </p:grpSpPr>
      <p:pic>
        <p:nvPicPr>
          <p:cNvPr id="8" name="Billed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6"/>
          <p:cNvSpPr>
            <a:spLocks noGrp="1"/>
          </p:cNvSpPr>
          <p:nvPr>
            <p:ph type="pic" sz="quarter" idx="14"/>
          </p:nvPr>
        </p:nvSpPr>
        <p:spPr>
          <a:xfrm>
            <a:off x="6106886" y="0"/>
            <a:ext cx="6085114" cy="6858000"/>
          </a:xfrm>
          <a:ln>
            <a:noFill/>
          </a:ln>
        </p:spPr>
        <p:txBody>
          <a:bodyPr anchor="ctr"/>
          <a:lstStyle>
            <a:lvl1pPr marL="0" indent="0" algn="ctr">
              <a:buNone/>
              <a:defRPr/>
            </a:lvl1pPr>
          </a:lstStyle>
          <a:p>
            <a:r>
              <a:rPr lang="en-US"/>
              <a:t>Click icon to add picture</a:t>
            </a:r>
            <a:endParaRPr lang="en-US" dirty="0"/>
          </a:p>
        </p:txBody>
      </p:sp>
      <p:sp>
        <p:nvSpPr>
          <p:cNvPr id="6" name="Pladsholder til slidenummer 5"/>
          <p:cNvSpPr>
            <a:spLocks noGrp="1"/>
          </p:cNvSpPr>
          <p:nvPr>
            <p:ph type="sldNum" sz="quarter" idx="12"/>
          </p:nvPr>
        </p:nvSpPr>
        <p:spPr/>
        <p:txBody>
          <a:bodyPr/>
          <a:lstStyle>
            <a:lvl1pPr>
              <a:defRPr sz="1400">
                <a:solidFill>
                  <a:srgbClr val="FFFFFF"/>
                </a:solidFill>
              </a:defRPr>
            </a:lvl1pPr>
          </a:lstStyle>
          <a:p>
            <a:fld id="{17CCCC7F-9621-A743-A701-E063ABC03BA8}" type="slidenum">
              <a:rPr lang="da-DK" smtClean="0"/>
              <a:pPr/>
              <a:t>‹#›</a:t>
            </a:fld>
            <a:endParaRPr lang="da-DK" dirty="0"/>
          </a:p>
        </p:txBody>
      </p:sp>
      <p:sp>
        <p:nvSpPr>
          <p:cNvPr id="9" name="Titel 1"/>
          <p:cNvSpPr>
            <a:spLocks noGrp="1"/>
          </p:cNvSpPr>
          <p:nvPr>
            <p:ph type="title" hasCustomPrompt="1"/>
          </p:nvPr>
        </p:nvSpPr>
        <p:spPr>
          <a:xfrm>
            <a:off x="695324" y="905438"/>
            <a:ext cx="4488675" cy="646331"/>
          </a:xfrm>
        </p:spPr>
        <p:txBody>
          <a:bodyPr vert="horz" wrap="square" lIns="91440" tIns="45720" rIns="91440" bIns="45720" rtlCol="0" anchor="t" anchorCtr="0">
            <a:spAutoFit/>
          </a:bodyPr>
          <a:lstStyle>
            <a:lvl1pPr>
              <a:defRPr lang="en-US" baseline="0" noProof="0" dirty="0">
                <a:solidFill>
                  <a:schemeClr val="bg1"/>
                </a:solidFill>
              </a:defRPr>
            </a:lvl1pPr>
          </a:lstStyle>
          <a:p>
            <a:pPr marL="0" lvl="0"/>
            <a:r>
              <a:rPr lang="en-US" noProof="0" dirty="0"/>
              <a:t>Click to add title</a:t>
            </a:r>
          </a:p>
        </p:txBody>
      </p:sp>
      <p:sp>
        <p:nvSpPr>
          <p:cNvPr id="12" name="Pladsholder til indhold 2"/>
          <p:cNvSpPr>
            <a:spLocks noGrp="1"/>
          </p:cNvSpPr>
          <p:nvPr>
            <p:ph idx="1" hasCustomPrompt="1"/>
          </p:nvPr>
        </p:nvSpPr>
        <p:spPr>
          <a:xfrm>
            <a:off x="695324" y="2351817"/>
            <a:ext cx="4488675" cy="3793484"/>
          </a:xfrm>
        </p:spPr>
        <p:txBody>
          <a:bodyPr/>
          <a:lstStyle>
            <a:lvl1pPr marL="252000" indent="-252000">
              <a:buClr>
                <a:schemeClr val="accent5"/>
              </a:buClr>
              <a:defRPr sz="2200">
                <a:solidFill>
                  <a:schemeClr val="bg1"/>
                </a:solidFill>
                <a:latin typeface="+mj-lt"/>
              </a:defRPr>
            </a:lvl1pPr>
            <a:lvl2pPr marL="574675" indent="-306388">
              <a:buClr>
                <a:schemeClr val="accent5"/>
              </a:buClr>
              <a:defRPr sz="2200" baseline="0">
                <a:solidFill>
                  <a:schemeClr val="bg1"/>
                </a:solidFill>
                <a:latin typeface="+mj-lt"/>
              </a:defRPr>
            </a:lvl2pPr>
            <a:lvl3pPr marL="864000" indent="-288000">
              <a:buClr>
                <a:schemeClr val="accent5"/>
              </a:buClr>
              <a:buFont typeface="Calibri Light" panose="020F0302020204030204" pitchFamily="34" charset="0"/>
              <a:buChar char="−"/>
              <a:defRPr sz="2200">
                <a:solidFill>
                  <a:schemeClr val="bg1"/>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1" name="Text Placeholder 2"/>
          <p:cNvSpPr>
            <a:spLocks noGrp="1"/>
          </p:cNvSpPr>
          <p:nvPr>
            <p:ph type="body" sz="quarter" idx="15"/>
          </p:nvPr>
        </p:nvSpPr>
        <p:spPr>
          <a:xfrm>
            <a:off x="695325" y="1753355"/>
            <a:ext cx="4489450" cy="396875"/>
          </a:xfrm>
        </p:spPr>
        <p:txBody>
          <a:bodyPr/>
          <a:lstStyle>
            <a:lvl1pPr marL="0" indent="0">
              <a:buNone/>
              <a:defRPr sz="2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3" name="Picture 12"/>
          <p:cNvPicPr>
            <a:picLocks noChangeAspect="1"/>
          </p:cNvPicPr>
          <p:nvPr userDrawn="1"/>
        </p:nvPicPr>
        <p:blipFill>
          <a:blip r:embed="rId3"/>
          <a:stretch>
            <a:fillRect/>
          </a:stretch>
        </p:blipFill>
        <p:spPr>
          <a:xfrm>
            <a:off x="360001" y="252000"/>
            <a:ext cx="1387475" cy="415366"/>
          </a:xfrm>
          <a:prstGeom prst="rect">
            <a:avLst/>
          </a:prstGeom>
        </p:spPr>
      </p:pic>
    </p:spTree>
    <p:extLst>
      <p:ext uri="{BB962C8B-B14F-4D97-AF65-F5344CB8AC3E}">
        <p14:creationId xmlns:p14="http://schemas.microsoft.com/office/powerpoint/2010/main" val="25323249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reaker - large pictur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p:cNvSpPr/>
          <p:nvPr userDrawn="1"/>
        </p:nvSpPr>
        <p:spPr>
          <a:xfrm>
            <a:off x="-4800" y="1687176"/>
            <a:ext cx="12192000" cy="3439996"/>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hasCustomPrompt="1"/>
          </p:nvPr>
        </p:nvSpPr>
        <p:spPr>
          <a:xfrm>
            <a:off x="2167200" y="2799000"/>
            <a:ext cx="7848000" cy="1260000"/>
          </a:xfrm>
        </p:spPr>
        <p:txBody>
          <a:bodyPr anchor="ctr" anchorCtr="0"/>
          <a:lstStyle>
            <a:lvl1pPr algn="ctr">
              <a:defRPr>
                <a:solidFill>
                  <a:srgbClr val="FFFFFF"/>
                </a:solidFill>
              </a:defRPr>
            </a:lvl1pPr>
          </a:lstStyle>
          <a:p>
            <a:r>
              <a:rPr lang="en-US" noProof="0" dirty="0"/>
              <a:t>Click to add title</a:t>
            </a:r>
          </a:p>
        </p:txBody>
      </p:sp>
      <p:pic>
        <p:nvPicPr>
          <p:cNvPr id="8" name="Picture 7"/>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41382070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venue, Focus, Workforce, Ownership">
    <p:spTree>
      <p:nvGrpSpPr>
        <p:cNvPr id="1" name=""/>
        <p:cNvGrpSpPr/>
        <p:nvPr/>
      </p:nvGrpSpPr>
      <p:grpSpPr>
        <a:xfrm>
          <a:off x="0" y="0"/>
          <a:ext cx="0" cy="0"/>
          <a:chOff x="0" y="0"/>
          <a:chExt cx="0" cy="0"/>
        </a:xfrm>
      </p:grpSpPr>
      <p:sp>
        <p:nvSpPr>
          <p:cNvPr id="16" name="Rektangel 3"/>
          <p:cNvSpPr/>
          <p:nvPr userDrawn="1"/>
        </p:nvSpPr>
        <p:spPr>
          <a:xfrm>
            <a:off x="8778" y="0"/>
            <a:ext cx="12192000" cy="6858001"/>
          </a:xfrm>
          <a:prstGeom prst="rect">
            <a:avLst/>
          </a:prstGeom>
          <a:solidFill>
            <a:srgbClr val="E6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6484"/>
              </a:solidFill>
            </a:endParaRPr>
          </a:p>
        </p:txBody>
      </p:sp>
      <p:sp>
        <p:nvSpPr>
          <p:cNvPr id="2" name="Titel 1"/>
          <p:cNvSpPr>
            <a:spLocks noGrp="1"/>
          </p:cNvSpPr>
          <p:nvPr>
            <p:ph type="title" hasCustomPrompt="1"/>
          </p:nvPr>
        </p:nvSpPr>
        <p:spPr>
          <a:xfrm>
            <a:off x="2260800" y="1560404"/>
            <a:ext cx="1987200" cy="684000"/>
          </a:xfrm>
        </p:spPr>
        <p:txBody>
          <a:bodyPr/>
          <a:lstStyle>
            <a:lvl1pPr algn="r">
              <a:defRPr sz="5000" b="1">
                <a:solidFill>
                  <a:schemeClr val="accent4"/>
                </a:solidFill>
                <a:latin typeface="+mn-lt"/>
              </a:defRPr>
            </a:lvl1pPr>
          </a:lstStyle>
          <a:p>
            <a:r>
              <a:rPr lang="en-US" noProof="0" dirty="0"/>
              <a:t>##,###</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1" name="Text Placeholder 10"/>
          <p:cNvSpPr>
            <a:spLocks noGrp="1"/>
          </p:cNvSpPr>
          <p:nvPr>
            <p:ph type="body" sz="quarter" idx="13" hasCustomPrompt="1"/>
          </p:nvPr>
        </p:nvSpPr>
        <p:spPr>
          <a:xfrm>
            <a:off x="1497600" y="1256400"/>
            <a:ext cx="4086000" cy="288000"/>
          </a:xfrm>
        </p:spPr>
        <p:txBody>
          <a:bodyPr>
            <a:noAutofit/>
          </a:bodyPr>
          <a:lstStyle>
            <a:lvl1pPr marL="0" indent="0" algn="ctr">
              <a:buNone/>
              <a:defRPr sz="1200" cap="all" baseline="0">
                <a:solidFill>
                  <a:schemeClr val="accent4"/>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12" name="Text Placeholder 10"/>
          <p:cNvSpPr>
            <a:spLocks noGrp="1"/>
          </p:cNvSpPr>
          <p:nvPr>
            <p:ph type="body" sz="quarter" idx="14" hasCustomPrompt="1"/>
          </p:nvPr>
        </p:nvSpPr>
        <p:spPr>
          <a:xfrm>
            <a:off x="4132800" y="1607702"/>
            <a:ext cx="1044000" cy="684000"/>
          </a:xfrm>
        </p:spPr>
        <p:txBody>
          <a:bodyPr>
            <a:noAutofit/>
          </a:bodyPr>
          <a:lstStyle>
            <a:lvl1pPr marL="0" indent="0">
              <a:lnSpc>
                <a:spcPct val="100000"/>
              </a:lnSpc>
              <a:spcBef>
                <a:spcPts val="0"/>
              </a:spcBef>
              <a:buNone/>
              <a:defRPr sz="1800" b="1">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DKK</a:t>
            </a:r>
            <a:br>
              <a:rPr lang="en-US" noProof="0" dirty="0"/>
            </a:br>
            <a:r>
              <a:rPr lang="en-US" noProof="0" dirty="0"/>
              <a:t>MILL</a:t>
            </a:r>
          </a:p>
        </p:txBody>
      </p:sp>
      <p:sp>
        <p:nvSpPr>
          <p:cNvPr id="14" name="Text Placeholder 10"/>
          <p:cNvSpPr>
            <a:spLocks noGrp="1"/>
          </p:cNvSpPr>
          <p:nvPr>
            <p:ph type="body" sz="quarter" idx="15" hasCustomPrompt="1"/>
          </p:nvPr>
        </p:nvSpPr>
        <p:spPr>
          <a:xfrm>
            <a:off x="1497600" y="2340000"/>
            <a:ext cx="4086000" cy="396000"/>
          </a:xfrm>
        </p:spPr>
        <p:txBody>
          <a:bodyPr>
            <a:noAutofit/>
          </a:bodyPr>
          <a:lstStyle>
            <a:lvl1pPr marL="0" indent="0" algn="ctr">
              <a:lnSpc>
                <a:spcPct val="120000"/>
              </a:lnSpc>
              <a:spcBef>
                <a:spcPts val="4500"/>
              </a:spcBef>
              <a:buNone/>
              <a:defRPr sz="100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cxnSp>
        <p:nvCxnSpPr>
          <p:cNvPr id="17" name="Lige forbindelse 4"/>
          <p:cNvCxnSpPr/>
          <p:nvPr userDrawn="1"/>
        </p:nvCxnSpPr>
        <p:spPr>
          <a:xfrm>
            <a:off x="6096000" y="737964"/>
            <a:ext cx="0" cy="538207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ge forbindelse 5"/>
          <p:cNvCxnSpPr/>
          <p:nvPr userDrawn="1"/>
        </p:nvCxnSpPr>
        <p:spPr>
          <a:xfrm flipH="1">
            <a:off x="1123567" y="3429000"/>
            <a:ext cx="994486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10"/>
          <p:cNvSpPr>
            <a:spLocks noGrp="1"/>
          </p:cNvSpPr>
          <p:nvPr>
            <p:ph type="body" sz="quarter" idx="16" hasCustomPrompt="1"/>
          </p:nvPr>
        </p:nvSpPr>
        <p:spPr>
          <a:xfrm>
            <a:off x="6730800" y="1256400"/>
            <a:ext cx="4086000" cy="288000"/>
          </a:xfrm>
        </p:spPr>
        <p:txBody>
          <a:bodyPr>
            <a:noAutofit/>
          </a:bodyPr>
          <a:lstStyle>
            <a:lvl1pPr marL="0" indent="0" algn="ctr">
              <a:buNone/>
              <a:defRPr sz="1200" cap="all" baseline="0">
                <a:solidFill>
                  <a:schemeClr val="accent4"/>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22" name="Text Placeholder 10"/>
          <p:cNvSpPr>
            <a:spLocks noGrp="1"/>
          </p:cNvSpPr>
          <p:nvPr>
            <p:ph type="body" sz="quarter" idx="18" hasCustomPrompt="1"/>
          </p:nvPr>
        </p:nvSpPr>
        <p:spPr>
          <a:xfrm>
            <a:off x="6730800" y="2340000"/>
            <a:ext cx="4086000" cy="396000"/>
          </a:xfrm>
        </p:spPr>
        <p:txBody>
          <a:bodyPr>
            <a:noAutofit/>
          </a:bodyPr>
          <a:lstStyle>
            <a:lvl1pPr marL="0" indent="0" algn="ctr">
              <a:lnSpc>
                <a:spcPct val="120000"/>
              </a:lnSpc>
              <a:spcBef>
                <a:spcPts val="4500"/>
              </a:spcBef>
              <a:buNone/>
              <a:defRPr sz="100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24" name="Text Placeholder 10"/>
          <p:cNvSpPr>
            <a:spLocks noGrp="1"/>
          </p:cNvSpPr>
          <p:nvPr>
            <p:ph type="body" sz="quarter" idx="19" hasCustomPrompt="1"/>
          </p:nvPr>
        </p:nvSpPr>
        <p:spPr>
          <a:xfrm>
            <a:off x="1497600" y="4151373"/>
            <a:ext cx="4086000" cy="288000"/>
          </a:xfrm>
        </p:spPr>
        <p:txBody>
          <a:bodyPr>
            <a:noAutofit/>
          </a:bodyPr>
          <a:lstStyle>
            <a:lvl1pPr marL="0" indent="0" algn="ctr">
              <a:buNone/>
              <a:defRPr sz="1200" cap="all" baseline="0">
                <a:solidFill>
                  <a:schemeClr val="accent4"/>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26" name="Text Placeholder 10"/>
          <p:cNvSpPr>
            <a:spLocks noGrp="1"/>
          </p:cNvSpPr>
          <p:nvPr>
            <p:ph type="body" sz="quarter" idx="21" hasCustomPrompt="1"/>
          </p:nvPr>
        </p:nvSpPr>
        <p:spPr>
          <a:xfrm>
            <a:off x="1497600" y="5234973"/>
            <a:ext cx="4086000" cy="396000"/>
          </a:xfrm>
        </p:spPr>
        <p:txBody>
          <a:bodyPr>
            <a:noAutofit/>
          </a:bodyPr>
          <a:lstStyle>
            <a:lvl1pPr marL="0" indent="0" algn="ctr">
              <a:lnSpc>
                <a:spcPct val="120000"/>
              </a:lnSpc>
              <a:spcBef>
                <a:spcPts val="4500"/>
              </a:spcBef>
              <a:buNone/>
              <a:defRPr sz="100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29" name="Text Placeholder 10"/>
          <p:cNvSpPr>
            <a:spLocks noGrp="1"/>
          </p:cNvSpPr>
          <p:nvPr>
            <p:ph type="body" sz="quarter" idx="23" hasCustomPrompt="1"/>
          </p:nvPr>
        </p:nvSpPr>
        <p:spPr>
          <a:xfrm>
            <a:off x="9207590" y="4464000"/>
            <a:ext cx="1044000" cy="684000"/>
          </a:xfrm>
        </p:spPr>
        <p:txBody>
          <a:bodyPr>
            <a:noAutofit/>
          </a:bodyPr>
          <a:lstStyle>
            <a:lvl1pPr marL="0" indent="0">
              <a:buNone/>
              <a:defRPr sz="5000" b="1">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a:t>
            </a:r>
            <a:endParaRPr lang="en-GB" dirty="0"/>
          </a:p>
        </p:txBody>
      </p:sp>
      <p:sp>
        <p:nvSpPr>
          <p:cNvPr id="30" name="Text Placeholder 10"/>
          <p:cNvSpPr>
            <a:spLocks noGrp="1"/>
          </p:cNvSpPr>
          <p:nvPr>
            <p:ph type="body" sz="quarter" idx="24" hasCustomPrompt="1"/>
          </p:nvPr>
        </p:nvSpPr>
        <p:spPr>
          <a:xfrm>
            <a:off x="6730800" y="5234973"/>
            <a:ext cx="4086000" cy="396000"/>
          </a:xfrm>
        </p:spPr>
        <p:txBody>
          <a:bodyPr>
            <a:noAutofit/>
          </a:bodyPr>
          <a:lstStyle>
            <a:lvl1pPr marL="0" indent="0" algn="ctr">
              <a:lnSpc>
                <a:spcPct val="120000"/>
              </a:lnSpc>
              <a:spcBef>
                <a:spcPts val="4500"/>
              </a:spcBef>
              <a:buNone/>
              <a:defRPr sz="100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28" name="Text Placeholder 10"/>
          <p:cNvSpPr>
            <a:spLocks noGrp="1"/>
          </p:cNvSpPr>
          <p:nvPr>
            <p:ph type="body" sz="quarter" idx="22" hasCustomPrompt="1"/>
          </p:nvPr>
        </p:nvSpPr>
        <p:spPr>
          <a:xfrm>
            <a:off x="6730800" y="4150800"/>
            <a:ext cx="4086000" cy="288000"/>
          </a:xfrm>
        </p:spPr>
        <p:txBody>
          <a:bodyPr>
            <a:noAutofit/>
          </a:bodyPr>
          <a:lstStyle>
            <a:lvl1pPr marL="0" indent="0" algn="ctr">
              <a:buNone/>
              <a:defRPr sz="1200" cap="all" baseline="0">
                <a:solidFill>
                  <a:schemeClr val="accent4"/>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text</a:t>
            </a:r>
          </a:p>
        </p:txBody>
      </p:sp>
      <p:sp>
        <p:nvSpPr>
          <p:cNvPr id="4" name="Text Placeholder 3"/>
          <p:cNvSpPr>
            <a:spLocks noGrp="1"/>
          </p:cNvSpPr>
          <p:nvPr>
            <p:ph type="body" sz="quarter" idx="25" hasCustomPrompt="1"/>
          </p:nvPr>
        </p:nvSpPr>
        <p:spPr>
          <a:xfrm>
            <a:off x="6730800" y="1558800"/>
            <a:ext cx="4086000" cy="684000"/>
          </a:xfrm>
        </p:spPr>
        <p:txBody>
          <a:bodyPr/>
          <a:lstStyle>
            <a:lvl1pPr marL="0" indent="0" algn="ctr">
              <a:buNone/>
              <a:defRPr sz="5000" b="1">
                <a:solidFill>
                  <a:schemeClr val="accent4"/>
                </a:solidFill>
                <a:latin typeface="+mn-lt"/>
              </a:defRPr>
            </a:lvl1pPr>
          </a:lstStyle>
          <a:p>
            <a:pPr lvl="0"/>
            <a:r>
              <a:rPr lang="en-US" dirty="0"/>
              <a:t>Text</a:t>
            </a:r>
            <a:endParaRPr lang="en-GB" dirty="0"/>
          </a:p>
        </p:txBody>
      </p:sp>
      <p:sp>
        <p:nvSpPr>
          <p:cNvPr id="7" name="Text Placeholder 6"/>
          <p:cNvSpPr>
            <a:spLocks noGrp="1"/>
          </p:cNvSpPr>
          <p:nvPr>
            <p:ph type="body" sz="quarter" idx="26" hasCustomPrompt="1"/>
          </p:nvPr>
        </p:nvSpPr>
        <p:spPr>
          <a:xfrm>
            <a:off x="2260800" y="4464705"/>
            <a:ext cx="1987200" cy="684000"/>
          </a:xfrm>
        </p:spPr>
        <p:txBody>
          <a:bodyPr/>
          <a:lstStyle>
            <a:lvl1pPr marL="0" indent="0">
              <a:buNone/>
              <a:defRPr sz="5000" b="1">
                <a:solidFill>
                  <a:schemeClr val="accent4"/>
                </a:solidFill>
                <a:latin typeface="+mn-lt"/>
              </a:defRPr>
            </a:lvl1pPr>
          </a:lstStyle>
          <a:p>
            <a:pPr lvl="0"/>
            <a:r>
              <a:rPr lang="en-US" dirty="0"/>
              <a:t>##,###</a:t>
            </a:r>
            <a:endParaRPr lang="en-GB" dirty="0"/>
          </a:p>
        </p:txBody>
      </p:sp>
      <p:sp>
        <p:nvSpPr>
          <p:cNvPr id="10" name="Text Placeholder 9"/>
          <p:cNvSpPr>
            <a:spLocks noGrp="1"/>
          </p:cNvSpPr>
          <p:nvPr>
            <p:ph type="body" sz="quarter" idx="27" hasCustomPrompt="1"/>
          </p:nvPr>
        </p:nvSpPr>
        <p:spPr>
          <a:xfrm>
            <a:off x="8485188" y="4464000"/>
            <a:ext cx="896937" cy="684000"/>
          </a:xfrm>
        </p:spPr>
        <p:txBody>
          <a:bodyPr/>
          <a:lstStyle>
            <a:lvl1pPr marL="0" indent="0">
              <a:buNone/>
              <a:defRPr sz="5000" b="1">
                <a:solidFill>
                  <a:schemeClr val="accent4"/>
                </a:solidFill>
                <a:latin typeface="+mn-lt"/>
              </a:defRPr>
            </a:lvl1pPr>
          </a:lstStyle>
          <a:p>
            <a:pPr lvl="0"/>
            <a:r>
              <a:rPr lang="en-US" dirty="0"/>
              <a:t>##</a:t>
            </a:r>
            <a:endParaRPr lang="en-GB" dirty="0"/>
          </a:p>
        </p:txBody>
      </p:sp>
      <p:sp>
        <p:nvSpPr>
          <p:cNvPr id="23" name="Text Placeholder 3"/>
          <p:cNvSpPr>
            <a:spLocks noGrp="1"/>
          </p:cNvSpPr>
          <p:nvPr>
            <p:ph type="body" sz="quarter" idx="28" hasCustomPrompt="1"/>
          </p:nvPr>
        </p:nvSpPr>
        <p:spPr>
          <a:xfrm>
            <a:off x="684000" y="6355080"/>
            <a:ext cx="4114800" cy="365760"/>
          </a:xfrm>
        </p:spPr>
        <p:txBody>
          <a:bodyPr anchor="ctr"/>
          <a:lstStyle>
            <a:lvl1pPr marL="0" indent="0" algn="l">
              <a:buNone/>
              <a:defRPr sz="12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pic>
        <p:nvPicPr>
          <p:cNvPr id="25" name="Picture 24"/>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41091256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 dark blue background">
    <p:spTree>
      <p:nvGrpSpPr>
        <p:cNvPr id="1" name=""/>
        <p:cNvGrpSpPr/>
        <p:nvPr/>
      </p:nvGrpSpPr>
      <p:grpSpPr>
        <a:xfrm>
          <a:off x="0" y="0"/>
          <a:ext cx="0" cy="0"/>
          <a:chOff x="0" y="0"/>
          <a:chExt cx="0" cy="0"/>
        </a:xfrm>
      </p:grpSpPr>
      <p:pic>
        <p:nvPicPr>
          <p:cNvPr id="9" name="Billed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8050"/>
            <a:ext cx="4488675" cy="646331"/>
          </a:xfrm>
        </p:spPr>
        <p:txBody>
          <a:bodyPr vert="horz" wrap="square" lIns="91440" tIns="45720" rIns="91440" bIns="45720" rtlCol="0" anchor="t" anchorCtr="0">
            <a:spAutoFit/>
          </a:bodyPr>
          <a:lstStyle>
            <a:lvl1pPr>
              <a:defRPr lang="en-US" baseline="0" noProof="0" dirty="0">
                <a:solidFill>
                  <a:schemeClr val="bg1"/>
                </a:solidFill>
              </a:defRPr>
            </a:lvl1pPr>
          </a:lstStyle>
          <a:p>
            <a:pPr marL="0" lvl="0"/>
            <a:r>
              <a:rPr lang="en-US" noProof="0" dirty="0"/>
              <a:t>Click to add title</a:t>
            </a:r>
          </a:p>
        </p:txBody>
      </p:sp>
      <p:sp>
        <p:nvSpPr>
          <p:cNvPr id="3" name="Pladsholder til indhold 2"/>
          <p:cNvSpPr>
            <a:spLocks noGrp="1"/>
          </p:cNvSpPr>
          <p:nvPr>
            <p:ph idx="1" hasCustomPrompt="1"/>
          </p:nvPr>
        </p:nvSpPr>
        <p:spPr>
          <a:xfrm>
            <a:off x="695324" y="2353810"/>
            <a:ext cx="4488675" cy="3793484"/>
          </a:xfrm>
        </p:spPr>
        <p:txBody>
          <a:bodyPr/>
          <a:lstStyle>
            <a:lvl1pPr marL="252000" indent="-252000">
              <a:buClr>
                <a:schemeClr val="accent5"/>
              </a:buClr>
              <a:defRPr sz="2200">
                <a:solidFill>
                  <a:srgbClr val="FFFFFF"/>
                </a:solidFill>
                <a:latin typeface="+mj-lt"/>
              </a:defRPr>
            </a:lvl1pPr>
            <a:lvl2pPr marL="574675" indent="-306388">
              <a:buClr>
                <a:schemeClr val="accent5"/>
              </a:buClr>
              <a:defRPr sz="2200">
                <a:solidFill>
                  <a:srgbClr val="FFFFFF"/>
                </a:solidFill>
                <a:latin typeface="+mj-lt"/>
              </a:defRPr>
            </a:lvl2pPr>
            <a:lvl3pPr marL="864000" indent="-288000">
              <a:buClr>
                <a:schemeClr val="accent1"/>
              </a:buClr>
              <a:buFont typeface="Calibri Light" panose="020F0302020204030204" pitchFamily="34" charset="0"/>
              <a:buChar char="−"/>
              <a:defRPr sz="2200">
                <a:solidFill>
                  <a:srgbClr val="FFFFFF"/>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err="1"/>
              <a:t>Andet</a:t>
            </a:r>
            <a:r>
              <a:rPr lang="en-US" noProof="0" dirty="0"/>
              <a:t> </a:t>
            </a:r>
            <a:r>
              <a:rPr lang="en-US" noProof="0" dirty="0" err="1"/>
              <a:t>niveau</a:t>
            </a:r>
            <a:endParaRPr lang="en-US" noProof="0" dirty="0"/>
          </a:p>
          <a:p>
            <a:pPr lvl="2"/>
            <a:r>
              <a:rPr lang="en-US" noProof="0" dirty="0" err="1"/>
              <a:t>Tredje</a:t>
            </a:r>
            <a:r>
              <a:rPr lang="en-US" noProof="0" dirty="0"/>
              <a:t> </a:t>
            </a:r>
            <a:r>
              <a:rPr lang="en-US" noProof="0" dirty="0" err="1"/>
              <a:t>niveau</a:t>
            </a:r>
            <a:endParaRPr lang="en-US" noProof="0" dirty="0"/>
          </a:p>
        </p:txBody>
      </p:sp>
      <p:sp>
        <p:nvSpPr>
          <p:cNvPr id="6" name="Pladsholder til slidenummer 5"/>
          <p:cNvSpPr>
            <a:spLocks noGrp="1"/>
          </p:cNvSpPr>
          <p:nvPr>
            <p:ph type="sldNum" sz="quarter" idx="12"/>
          </p:nvPr>
        </p:nvSpPr>
        <p:spPr/>
        <p:txBody>
          <a:bodyPr/>
          <a:lstStyle>
            <a:lvl1pPr>
              <a:defRPr sz="1400">
                <a:solidFill>
                  <a:srgbClr val="FFFFFF"/>
                </a:solidFill>
              </a:defRPr>
            </a:lvl1pPr>
          </a:lstStyle>
          <a:p>
            <a:fld id="{17CCCC7F-9621-A743-A701-E063ABC03BA8}" type="slidenum">
              <a:rPr lang="da-DK" smtClean="0"/>
              <a:pPr/>
              <a:t>‹#›</a:t>
            </a:fld>
            <a:endParaRPr lang="da-DK" dirty="0"/>
          </a:p>
        </p:txBody>
      </p:sp>
      <p:sp>
        <p:nvSpPr>
          <p:cNvPr id="14" name="Chart Placeholder 7"/>
          <p:cNvSpPr>
            <a:spLocks noGrp="1"/>
          </p:cNvSpPr>
          <p:nvPr>
            <p:ph type="chart" sz="quarter" idx="15"/>
          </p:nvPr>
        </p:nvSpPr>
        <p:spPr>
          <a:xfrm>
            <a:off x="6164263" y="0"/>
            <a:ext cx="6027737" cy="6858000"/>
          </a:xfrm>
        </p:spPr>
        <p:txBody>
          <a:bodyPr>
            <a:normAutofit/>
          </a:bodyPr>
          <a:lstStyle>
            <a:lvl1pPr marL="0" indent="0">
              <a:buNone/>
              <a:defRPr sz="2000">
                <a:solidFill>
                  <a:srgbClr val="FFFFFF"/>
                </a:solidFill>
              </a:defRPr>
            </a:lvl1pPr>
          </a:lstStyle>
          <a:p>
            <a:r>
              <a:rPr lang="en-US" noProof="0"/>
              <a:t>Click icon to add chart</a:t>
            </a:r>
            <a:endParaRPr lang="en-US" noProof="0" dirty="0"/>
          </a:p>
        </p:txBody>
      </p:sp>
      <p:sp>
        <p:nvSpPr>
          <p:cNvPr id="13" name="Text Placeholder 4"/>
          <p:cNvSpPr>
            <a:spLocks noGrp="1"/>
          </p:cNvSpPr>
          <p:nvPr>
            <p:ph type="body" sz="quarter" idx="16"/>
          </p:nvPr>
        </p:nvSpPr>
        <p:spPr>
          <a:xfrm>
            <a:off x="695325" y="1755658"/>
            <a:ext cx="4489450" cy="396875"/>
          </a:xfrm>
        </p:spPr>
        <p:txBody>
          <a:bodyPr/>
          <a:lstStyle>
            <a:lvl1pPr marL="0" indent="0">
              <a:buNone/>
              <a:defRPr sz="2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0" name="Picture 9"/>
          <p:cNvPicPr>
            <a:picLocks noChangeAspect="1"/>
          </p:cNvPicPr>
          <p:nvPr userDrawn="1"/>
        </p:nvPicPr>
        <p:blipFill>
          <a:blip r:embed="rId3"/>
          <a:stretch>
            <a:fillRect/>
          </a:stretch>
        </p:blipFill>
        <p:spPr>
          <a:xfrm>
            <a:off x="360001" y="252000"/>
            <a:ext cx="1387475" cy="415366"/>
          </a:xfrm>
          <a:prstGeom prst="rect">
            <a:avLst/>
          </a:prstGeom>
        </p:spPr>
      </p:pic>
    </p:spTree>
    <p:extLst>
      <p:ext uri="{BB962C8B-B14F-4D97-AF65-F5344CB8AC3E}">
        <p14:creationId xmlns:p14="http://schemas.microsoft.com/office/powerpoint/2010/main" val="14882759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rt - grey backgroun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8050"/>
            <a:ext cx="4488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3" name="Pladsholder til indhold 2"/>
          <p:cNvSpPr>
            <a:spLocks noGrp="1"/>
          </p:cNvSpPr>
          <p:nvPr>
            <p:ph idx="1" hasCustomPrompt="1"/>
          </p:nvPr>
        </p:nvSpPr>
        <p:spPr>
          <a:xfrm>
            <a:off x="695324" y="2350237"/>
            <a:ext cx="4488675" cy="3793484"/>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6" name="Chart Placeholder 7"/>
          <p:cNvSpPr>
            <a:spLocks noGrp="1"/>
          </p:cNvSpPr>
          <p:nvPr>
            <p:ph type="chart" sz="quarter" idx="15"/>
          </p:nvPr>
        </p:nvSpPr>
        <p:spPr>
          <a:xfrm>
            <a:off x="6164263" y="0"/>
            <a:ext cx="6027737" cy="6858000"/>
          </a:xfrm>
        </p:spPr>
        <p:txBody>
          <a:bodyPr>
            <a:normAutofit/>
          </a:bodyPr>
          <a:lstStyle>
            <a:lvl1pPr marL="0" indent="0">
              <a:buNone/>
              <a:defRPr sz="2000">
                <a:solidFill>
                  <a:schemeClr val="tx2"/>
                </a:solidFill>
              </a:defRPr>
            </a:lvl1pPr>
          </a:lstStyle>
          <a:p>
            <a:r>
              <a:rPr lang="en-US" noProof="0"/>
              <a:t>Click icon to add chart</a:t>
            </a:r>
            <a:endParaRPr lang="en-US" noProof="0" dirty="0"/>
          </a:p>
        </p:txBody>
      </p:sp>
      <p:sp>
        <p:nvSpPr>
          <p:cNvPr id="12" name="Text Placeholder 4"/>
          <p:cNvSpPr>
            <a:spLocks noGrp="1"/>
          </p:cNvSpPr>
          <p:nvPr>
            <p:ph type="body" sz="quarter" idx="16"/>
          </p:nvPr>
        </p:nvSpPr>
        <p:spPr>
          <a:xfrm>
            <a:off x="695325" y="1753871"/>
            <a:ext cx="4489450" cy="396875"/>
          </a:xfrm>
        </p:spPr>
        <p:txBody>
          <a:bodyPr/>
          <a:lstStyle>
            <a:lvl1pPr marL="0" indent="0">
              <a:buNone/>
              <a:defRPr sz="2200"/>
            </a:lvl1pPr>
          </a:lstStyle>
          <a:p>
            <a:pPr lvl="0"/>
            <a:r>
              <a:rPr lang="en-US"/>
              <a:t>Edit Master text styles</a:t>
            </a:r>
          </a:p>
        </p:txBody>
      </p:sp>
      <p:pic>
        <p:nvPicPr>
          <p:cNvPr id="11" name="Picture 10"/>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156032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331441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ey with white top banner">
    <p:spTree>
      <p:nvGrpSpPr>
        <p:cNvPr id="1" name=""/>
        <p:cNvGrpSpPr/>
        <p:nvPr/>
      </p:nvGrpSpPr>
      <p:grpSpPr>
        <a:xfrm>
          <a:off x="0" y="0"/>
          <a:ext cx="0" cy="0"/>
          <a:chOff x="0" y="0"/>
          <a:chExt cx="0" cy="0"/>
        </a:xfrm>
      </p:grpSpPr>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1" name="Titel 1"/>
          <p:cNvSpPr>
            <a:spLocks noGrp="1"/>
          </p:cNvSpPr>
          <p:nvPr>
            <p:ph type="title" hasCustomPrompt="1"/>
          </p:nvPr>
        </p:nvSpPr>
        <p:spPr>
          <a:xfrm>
            <a:off x="695324" y="908050"/>
            <a:ext cx="10536675" cy="646331"/>
          </a:xfrm>
        </p:spPr>
        <p:txBody>
          <a:bodyPr wrap="square">
            <a:spAutoFit/>
          </a:bodyPr>
          <a:lstStyle>
            <a:lvl1pPr>
              <a:defRPr baseline="0">
                <a:solidFill>
                  <a:schemeClr val="tx2"/>
                </a:solidFill>
              </a:defRPr>
            </a:lvl1pPr>
          </a:lstStyle>
          <a:p>
            <a:r>
              <a:rPr lang="en-US" noProof="0" dirty="0"/>
              <a:t>Click to add title</a:t>
            </a:r>
          </a:p>
        </p:txBody>
      </p:sp>
      <p:sp>
        <p:nvSpPr>
          <p:cNvPr id="12" name="Pladsholder til indhold 2"/>
          <p:cNvSpPr>
            <a:spLocks noGrp="1"/>
          </p:cNvSpPr>
          <p:nvPr>
            <p:ph idx="1" hasCustomPrompt="1"/>
          </p:nvPr>
        </p:nvSpPr>
        <p:spPr>
          <a:xfrm>
            <a:off x="695324" y="2351817"/>
            <a:ext cx="10536675" cy="3793484"/>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rgbClr val="2BC4B6"/>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7" name="Text Placeholder 3"/>
          <p:cNvSpPr>
            <a:spLocks noGrp="1"/>
          </p:cNvSpPr>
          <p:nvPr>
            <p:ph type="body" sz="quarter" idx="14" hasCustomPrompt="1"/>
          </p:nvPr>
        </p:nvSpPr>
        <p:spPr>
          <a:xfrm>
            <a:off x="684000" y="6355080"/>
            <a:ext cx="4114800" cy="365760"/>
          </a:xfrm>
        </p:spPr>
        <p:txBody>
          <a:bodyPr anchor="ctr"/>
          <a:lstStyle>
            <a:lvl1pPr marL="0" indent="0" algn="l">
              <a:buNone/>
              <a:defRPr sz="12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sp>
        <p:nvSpPr>
          <p:cNvPr id="10" name="Text Placeholder 2"/>
          <p:cNvSpPr>
            <a:spLocks noGrp="1"/>
          </p:cNvSpPr>
          <p:nvPr>
            <p:ph type="body" sz="quarter" idx="15"/>
          </p:nvPr>
        </p:nvSpPr>
        <p:spPr>
          <a:xfrm>
            <a:off x="695325" y="1754661"/>
            <a:ext cx="10536238" cy="396875"/>
          </a:xfrm>
        </p:spPr>
        <p:txBody>
          <a:bodyPr/>
          <a:lstStyle>
            <a:lvl1pPr marL="0" indent="0">
              <a:buNone/>
              <a:defRPr sz="2200"/>
            </a:lvl1pPr>
          </a:lstStyle>
          <a:p>
            <a:pPr lvl="0"/>
            <a:r>
              <a:rPr lang="en-US"/>
              <a:t>Edit Master text styles</a:t>
            </a:r>
          </a:p>
        </p:txBody>
      </p:sp>
      <p:pic>
        <p:nvPicPr>
          <p:cNvPr id="9" name="Picture 8"/>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7949944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 grey with white top banner">
    <p:spTree>
      <p:nvGrpSpPr>
        <p:cNvPr id="1" name=""/>
        <p:cNvGrpSpPr/>
        <p:nvPr/>
      </p:nvGrpSpPr>
      <p:grpSpPr>
        <a:xfrm>
          <a:off x="0" y="0"/>
          <a:ext cx="0" cy="0"/>
          <a:chOff x="0" y="0"/>
          <a:chExt cx="0" cy="0"/>
        </a:xfrm>
      </p:grpSpPr>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pic>
        <p:nvPicPr>
          <p:cNvPr id="4" name="Picture 3"/>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6731620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and content, grey with white top banner">
    <p:spTree>
      <p:nvGrpSpPr>
        <p:cNvPr id="1" name=""/>
        <p:cNvGrpSpPr/>
        <p:nvPr/>
      </p:nvGrpSpPr>
      <p:grpSpPr>
        <a:xfrm>
          <a:off x="0" y="0"/>
          <a:ext cx="0" cy="0"/>
          <a:chOff x="0" y="0"/>
          <a:chExt cx="0" cy="0"/>
        </a:xfrm>
      </p:grpSpPr>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4" name="Titel 1"/>
          <p:cNvSpPr>
            <a:spLocks noGrp="1"/>
          </p:cNvSpPr>
          <p:nvPr>
            <p:ph type="title" hasCustomPrompt="1"/>
          </p:nvPr>
        </p:nvSpPr>
        <p:spPr>
          <a:xfrm>
            <a:off x="695324" y="908050"/>
            <a:ext cx="10536675" cy="646331"/>
          </a:xfrm>
        </p:spPr>
        <p:txBody>
          <a:bodyPr wrap="square">
            <a:spAutoFit/>
          </a:bodyPr>
          <a:lstStyle>
            <a:lvl1pPr>
              <a:defRPr baseline="0">
                <a:solidFill>
                  <a:schemeClr val="tx2"/>
                </a:solidFill>
              </a:defRPr>
            </a:lvl1pPr>
          </a:lstStyle>
          <a:p>
            <a:r>
              <a:rPr lang="en-US" noProof="0" dirty="0"/>
              <a:t>Click to add title</a:t>
            </a:r>
          </a:p>
        </p:txBody>
      </p:sp>
      <p:sp>
        <p:nvSpPr>
          <p:cNvPr id="5" name="Pladsholder til indhold 2"/>
          <p:cNvSpPr>
            <a:spLocks noGrp="1"/>
          </p:cNvSpPr>
          <p:nvPr>
            <p:ph idx="1" hasCustomPrompt="1"/>
          </p:nvPr>
        </p:nvSpPr>
        <p:spPr>
          <a:xfrm>
            <a:off x="695324" y="2351817"/>
            <a:ext cx="10536675" cy="3793484"/>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rgbClr val="2BC4B6"/>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9" name="Text Placeholder 2"/>
          <p:cNvSpPr>
            <a:spLocks noGrp="1"/>
          </p:cNvSpPr>
          <p:nvPr>
            <p:ph type="body" sz="quarter" idx="14"/>
          </p:nvPr>
        </p:nvSpPr>
        <p:spPr>
          <a:xfrm>
            <a:off x="695325" y="1754661"/>
            <a:ext cx="10536238" cy="396875"/>
          </a:xfrm>
        </p:spPr>
        <p:txBody>
          <a:bodyPr/>
          <a:lstStyle>
            <a:lvl1pPr marL="0" indent="0">
              <a:buNone/>
              <a:defRPr sz="2200"/>
            </a:lvl1pPr>
          </a:lstStyle>
          <a:p>
            <a:pPr lvl="0"/>
            <a:r>
              <a:rPr lang="en-US"/>
              <a:t>Edit Master text styles</a:t>
            </a:r>
          </a:p>
        </p:txBody>
      </p:sp>
      <p:pic>
        <p:nvPicPr>
          <p:cNvPr id="7" name="Picture 6"/>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84714502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illiam Dema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8050"/>
            <a:ext cx="5028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1" name="Text Placeholder 10"/>
          <p:cNvSpPr>
            <a:spLocks noGrp="1"/>
          </p:cNvSpPr>
          <p:nvPr>
            <p:ph type="body" sz="quarter" idx="13" hasCustomPrompt="1"/>
          </p:nvPr>
        </p:nvSpPr>
        <p:spPr>
          <a:xfrm>
            <a:off x="695324" y="2307773"/>
            <a:ext cx="5028675" cy="2425592"/>
          </a:xfrm>
        </p:spPr>
        <p:txBody>
          <a:bodyPr>
            <a:noAutofit/>
          </a:bodyPr>
          <a:lstStyle>
            <a:lvl1pPr marL="0" indent="0">
              <a:buNone/>
              <a:defRPr sz="220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pic>
        <p:nvPicPr>
          <p:cNvPr id="7" name="Picture 6"/>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5003823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1" name="Text Placeholder 10"/>
          <p:cNvSpPr>
            <a:spLocks noGrp="1"/>
          </p:cNvSpPr>
          <p:nvPr>
            <p:ph type="body" sz="quarter" idx="13" hasCustomPrompt="1"/>
          </p:nvPr>
        </p:nvSpPr>
        <p:spPr>
          <a:xfrm>
            <a:off x="2936176" y="827450"/>
            <a:ext cx="2700000" cy="360000"/>
          </a:xfrm>
        </p:spPr>
        <p:txBody>
          <a:bodyPr lIns="0" tIns="0" rIns="0" bIns="0">
            <a:noAutofit/>
          </a:bodyPr>
          <a:lstStyle>
            <a:lvl1pPr marL="0" indent="0">
              <a:buNone/>
              <a:defRPr sz="2200" b="1" baseline="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YEAR</a:t>
            </a:r>
          </a:p>
        </p:txBody>
      </p:sp>
      <p:sp>
        <p:nvSpPr>
          <p:cNvPr id="16" name="Text Placeholder 10"/>
          <p:cNvSpPr>
            <a:spLocks noGrp="1"/>
          </p:cNvSpPr>
          <p:nvPr>
            <p:ph type="body" sz="quarter" idx="14" hasCustomPrompt="1"/>
          </p:nvPr>
        </p:nvSpPr>
        <p:spPr>
          <a:xfrm>
            <a:off x="2936176" y="1215596"/>
            <a:ext cx="2700000" cy="1116000"/>
          </a:xfrm>
        </p:spPr>
        <p:txBody>
          <a:bodyPr lIns="0" tIns="0" rIns="0" bIns="0">
            <a:noAutofit/>
          </a:bodyPr>
          <a:lstStyle>
            <a:lvl1pPr marL="0" indent="0">
              <a:lnSpc>
                <a:spcPct val="100000"/>
              </a:lnSpc>
              <a:spcBef>
                <a:spcPts val="0"/>
              </a:spcBef>
              <a:buNone/>
              <a:defRPr sz="14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17" name="Text Placeholder 10"/>
          <p:cNvSpPr>
            <a:spLocks noGrp="1"/>
          </p:cNvSpPr>
          <p:nvPr>
            <p:ph type="body" sz="quarter" idx="15" hasCustomPrompt="1"/>
          </p:nvPr>
        </p:nvSpPr>
        <p:spPr>
          <a:xfrm>
            <a:off x="8596886" y="825474"/>
            <a:ext cx="2700000" cy="360000"/>
          </a:xfrm>
        </p:spPr>
        <p:txBody>
          <a:bodyPr lIns="0" tIns="0" rIns="0" bIns="0">
            <a:noAutofit/>
          </a:bodyPr>
          <a:lstStyle>
            <a:lvl1pPr marL="0" indent="0">
              <a:buNone/>
              <a:defRPr sz="2200" b="1" baseline="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YEAR</a:t>
            </a:r>
          </a:p>
        </p:txBody>
      </p:sp>
      <p:sp>
        <p:nvSpPr>
          <p:cNvPr id="18" name="Text Placeholder 10"/>
          <p:cNvSpPr>
            <a:spLocks noGrp="1"/>
          </p:cNvSpPr>
          <p:nvPr>
            <p:ph type="body" sz="quarter" idx="16" hasCustomPrompt="1"/>
          </p:nvPr>
        </p:nvSpPr>
        <p:spPr>
          <a:xfrm>
            <a:off x="8596886" y="1215596"/>
            <a:ext cx="2700000" cy="1116000"/>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
                <a:schemeClr val="accent5"/>
              </a:buClr>
              <a:buSzTx/>
              <a:buFont typeface="Arial"/>
              <a:buNone/>
              <a:tabLst/>
              <a:defRPr sz="14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23" name="Text Placeholder 10"/>
          <p:cNvSpPr>
            <a:spLocks noGrp="1"/>
          </p:cNvSpPr>
          <p:nvPr>
            <p:ph type="body" sz="quarter" idx="17" hasCustomPrompt="1"/>
          </p:nvPr>
        </p:nvSpPr>
        <p:spPr>
          <a:xfrm>
            <a:off x="679834" y="4356000"/>
            <a:ext cx="2700000" cy="360000"/>
          </a:xfrm>
        </p:spPr>
        <p:txBody>
          <a:bodyPr lIns="0" tIns="0" rIns="0" bIns="0">
            <a:noAutofit/>
          </a:bodyPr>
          <a:lstStyle>
            <a:lvl1pPr marL="0" indent="0">
              <a:buNone/>
              <a:defRPr sz="2200" b="1" baseline="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YEAR</a:t>
            </a:r>
          </a:p>
        </p:txBody>
      </p:sp>
      <p:sp>
        <p:nvSpPr>
          <p:cNvPr id="24" name="Text Placeholder 10"/>
          <p:cNvSpPr>
            <a:spLocks noGrp="1"/>
          </p:cNvSpPr>
          <p:nvPr>
            <p:ph type="body" sz="quarter" idx="18" hasCustomPrompt="1"/>
          </p:nvPr>
        </p:nvSpPr>
        <p:spPr>
          <a:xfrm>
            <a:off x="679834" y="4752000"/>
            <a:ext cx="2700000" cy="1116000"/>
          </a:xfrm>
        </p:spPr>
        <p:txBody>
          <a:bodyPr lIns="0" tIns="0" rIns="0" bIns="0">
            <a:noAutofit/>
          </a:bodyPr>
          <a:lstStyle>
            <a:lvl1pPr marL="0" indent="0">
              <a:lnSpc>
                <a:spcPct val="100000"/>
              </a:lnSpc>
              <a:spcBef>
                <a:spcPts val="0"/>
              </a:spcBef>
              <a:buNone/>
              <a:defRPr sz="14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25" name="Text Placeholder 10"/>
          <p:cNvSpPr>
            <a:spLocks noGrp="1"/>
          </p:cNvSpPr>
          <p:nvPr>
            <p:ph type="body" sz="quarter" idx="19" hasCustomPrompt="1"/>
          </p:nvPr>
        </p:nvSpPr>
        <p:spPr>
          <a:xfrm>
            <a:off x="6270204" y="4356000"/>
            <a:ext cx="2700000" cy="360000"/>
          </a:xfrm>
        </p:spPr>
        <p:txBody>
          <a:bodyPr lIns="0" tIns="0" rIns="0" bIns="0">
            <a:noAutofit/>
          </a:bodyPr>
          <a:lstStyle>
            <a:lvl1pPr marL="0" indent="0">
              <a:buNone/>
              <a:defRPr sz="2200" b="1" baseline="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YEAR</a:t>
            </a:r>
          </a:p>
        </p:txBody>
      </p:sp>
      <p:sp>
        <p:nvSpPr>
          <p:cNvPr id="26" name="Text Placeholder 10"/>
          <p:cNvSpPr>
            <a:spLocks noGrp="1"/>
          </p:cNvSpPr>
          <p:nvPr>
            <p:ph type="body" sz="quarter" idx="20" hasCustomPrompt="1"/>
          </p:nvPr>
        </p:nvSpPr>
        <p:spPr>
          <a:xfrm>
            <a:off x="6270204" y="4752000"/>
            <a:ext cx="2700000" cy="1116000"/>
          </a:xfrm>
        </p:spPr>
        <p:txBody>
          <a:bodyPr lIns="0" tIns="0" rIns="0" bIns="0">
            <a:noAutofit/>
          </a:bodyPr>
          <a:lstStyle>
            <a:lvl1pPr marL="0" indent="0">
              <a:lnSpc>
                <a:spcPct val="100000"/>
              </a:lnSpc>
              <a:spcBef>
                <a:spcPts val="0"/>
              </a:spcBef>
              <a:buNone/>
              <a:defRPr sz="14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pic>
        <p:nvPicPr>
          <p:cNvPr id="15" name="Picture 14"/>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34643507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symbols with text">
    <p:spTree>
      <p:nvGrpSpPr>
        <p:cNvPr id="1" name=""/>
        <p:cNvGrpSpPr/>
        <p:nvPr/>
      </p:nvGrpSpPr>
      <p:grpSpPr>
        <a:xfrm>
          <a:off x="0" y="0"/>
          <a:ext cx="0" cy="0"/>
          <a:chOff x="0" y="0"/>
          <a:chExt cx="0" cy="0"/>
        </a:xfrm>
      </p:grpSpPr>
      <p:sp>
        <p:nvSpPr>
          <p:cNvPr id="16" name="Rektangel 3"/>
          <p:cNvSpPr/>
          <p:nvPr userDrawn="1"/>
        </p:nvSpPr>
        <p:spPr>
          <a:xfrm>
            <a:off x="0" y="-7359"/>
            <a:ext cx="12192000" cy="6858001"/>
          </a:xfrm>
          <a:prstGeom prst="rect">
            <a:avLst/>
          </a:prstGeom>
          <a:solidFill>
            <a:srgbClr val="E6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6484"/>
              </a:solidFill>
            </a:endParaRP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2" name="Text Placeholder 10"/>
          <p:cNvSpPr>
            <a:spLocks noGrp="1"/>
          </p:cNvSpPr>
          <p:nvPr>
            <p:ph type="body" sz="quarter" idx="14" hasCustomPrompt="1"/>
          </p:nvPr>
        </p:nvSpPr>
        <p:spPr>
          <a:xfrm>
            <a:off x="3438000" y="1166400"/>
            <a:ext cx="7455600" cy="328097"/>
          </a:xfrm>
        </p:spPr>
        <p:txBody>
          <a:bodyPr>
            <a:noAutofit/>
          </a:bodyPr>
          <a:lstStyle>
            <a:lvl1pPr marL="0" indent="0">
              <a:buNone/>
              <a:defRPr sz="22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25" name="Text Placeholder 10"/>
          <p:cNvSpPr>
            <a:spLocks noGrp="1"/>
          </p:cNvSpPr>
          <p:nvPr>
            <p:ph type="body" sz="quarter" idx="25" hasCustomPrompt="1"/>
          </p:nvPr>
        </p:nvSpPr>
        <p:spPr>
          <a:xfrm>
            <a:off x="3438000" y="1534338"/>
            <a:ext cx="7455600" cy="328097"/>
          </a:xfrm>
        </p:spPr>
        <p:txBody>
          <a:bodyPr>
            <a:noAutofit/>
          </a:bodyPr>
          <a:lstStyle>
            <a:lvl1pPr marL="0" indent="0">
              <a:buNone/>
              <a:defRPr sz="22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33" name="Text Placeholder 10"/>
          <p:cNvSpPr>
            <a:spLocks noGrp="1"/>
          </p:cNvSpPr>
          <p:nvPr>
            <p:ph type="body" sz="quarter" idx="26" hasCustomPrompt="1"/>
          </p:nvPr>
        </p:nvSpPr>
        <p:spPr>
          <a:xfrm>
            <a:off x="3438000" y="2998800"/>
            <a:ext cx="7455600" cy="328097"/>
          </a:xfrm>
        </p:spPr>
        <p:txBody>
          <a:bodyPr>
            <a:noAutofit/>
          </a:bodyPr>
          <a:lstStyle>
            <a:lvl1pPr marL="0" indent="0">
              <a:buNone/>
              <a:defRPr sz="22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34" name="Text Placeholder 10"/>
          <p:cNvSpPr>
            <a:spLocks noGrp="1"/>
          </p:cNvSpPr>
          <p:nvPr>
            <p:ph type="body" sz="quarter" idx="27" hasCustomPrompt="1"/>
          </p:nvPr>
        </p:nvSpPr>
        <p:spPr>
          <a:xfrm>
            <a:off x="3438000" y="3380491"/>
            <a:ext cx="7455600" cy="328097"/>
          </a:xfrm>
        </p:spPr>
        <p:txBody>
          <a:bodyPr>
            <a:noAutofit/>
          </a:bodyPr>
          <a:lstStyle>
            <a:lvl1pPr marL="0" indent="0">
              <a:buNone/>
              <a:defRPr sz="22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38" name="Text Placeholder 10"/>
          <p:cNvSpPr>
            <a:spLocks noGrp="1"/>
          </p:cNvSpPr>
          <p:nvPr>
            <p:ph type="body" sz="quarter" idx="28" hasCustomPrompt="1"/>
          </p:nvPr>
        </p:nvSpPr>
        <p:spPr>
          <a:xfrm>
            <a:off x="3438000" y="4849200"/>
            <a:ext cx="7455600" cy="328097"/>
          </a:xfrm>
        </p:spPr>
        <p:txBody>
          <a:bodyPr>
            <a:noAutofit/>
          </a:bodyPr>
          <a:lstStyle>
            <a:lvl1pPr marL="0" indent="0">
              <a:buNone/>
              <a:defRPr sz="22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39" name="Text Placeholder 10"/>
          <p:cNvSpPr>
            <a:spLocks noGrp="1"/>
          </p:cNvSpPr>
          <p:nvPr>
            <p:ph type="body" sz="quarter" idx="29" hasCustomPrompt="1"/>
          </p:nvPr>
        </p:nvSpPr>
        <p:spPr>
          <a:xfrm>
            <a:off x="3438000" y="5220616"/>
            <a:ext cx="7455600" cy="328097"/>
          </a:xfrm>
        </p:spPr>
        <p:txBody>
          <a:bodyPr>
            <a:noAutofit/>
          </a:bodyPr>
          <a:lstStyle>
            <a:lvl1pPr marL="0" indent="0">
              <a:buNone/>
              <a:defRPr sz="22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13" name="Text Placeholder 3"/>
          <p:cNvSpPr>
            <a:spLocks noGrp="1"/>
          </p:cNvSpPr>
          <p:nvPr>
            <p:ph type="body" sz="quarter" idx="30" hasCustomPrompt="1"/>
          </p:nvPr>
        </p:nvSpPr>
        <p:spPr>
          <a:xfrm>
            <a:off x="684000" y="6355080"/>
            <a:ext cx="4114800" cy="365760"/>
          </a:xfrm>
        </p:spPr>
        <p:txBody>
          <a:bodyPr anchor="ctr"/>
          <a:lstStyle>
            <a:lvl1pPr marL="0" indent="0" algn="l">
              <a:buNone/>
              <a:defRPr sz="12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pic>
        <p:nvPicPr>
          <p:cNvPr id="14" name="Picture 13"/>
          <p:cNvPicPr>
            <a:picLocks noChangeAspect="1"/>
          </p:cNvPicPr>
          <p:nvPr userDrawn="1"/>
        </p:nvPicPr>
        <p:blipFill>
          <a:blip r:embed="rId2"/>
          <a:stretch>
            <a:fillRect/>
          </a:stretch>
        </p:blipFill>
        <p:spPr>
          <a:xfrm>
            <a:off x="360001" y="252000"/>
            <a:ext cx="1387476" cy="415366"/>
          </a:xfrm>
          <a:prstGeom prst="rect">
            <a:avLst/>
          </a:prstGeom>
        </p:spPr>
      </p:pic>
      <p:pic>
        <p:nvPicPr>
          <p:cNvPr id="15" name="Billed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09245" y="4347616"/>
            <a:ext cx="1746000" cy="1746000"/>
          </a:xfrm>
          <a:prstGeom prst="rect">
            <a:avLst/>
          </a:prstGeom>
        </p:spPr>
      </p:pic>
      <p:pic>
        <p:nvPicPr>
          <p:cNvPr id="17" name="Billed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09245" y="528493"/>
            <a:ext cx="1746000" cy="1746000"/>
          </a:xfrm>
          <a:prstGeom prst="rect">
            <a:avLst/>
          </a:prstGeom>
        </p:spPr>
      </p:pic>
      <p:pic>
        <p:nvPicPr>
          <p:cNvPr id="18" name="Billede 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609245" y="2524125"/>
            <a:ext cx="1746000" cy="1746000"/>
          </a:xfrm>
          <a:prstGeom prst="rect">
            <a:avLst/>
          </a:prstGeom>
        </p:spPr>
      </p:pic>
    </p:spTree>
    <p:extLst>
      <p:ext uri="{BB962C8B-B14F-4D97-AF65-F5344CB8AC3E}">
        <p14:creationId xmlns:p14="http://schemas.microsoft.com/office/powerpoint/2010/main" val="28582449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9" name="Pladsholder til slidenummer 5"/>
          <p:cNvSpPr>
            <a:spLocks noGrp="1"/>
          </p:cNvSpPr>
          <p:nvPr>
            <p:ph type="sldNum" sz="quarter" idx="12"/>
          </p:nvPr>
        </p:nvSpPr>
        <p:spPr>
          <a:xfrm>
            <a:off x="9180000" y="6356350"/>
            <a:ext cx="2743200" cy="365125"/>
          </a:xfrm>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8" name="Text Placeholder 3"/>
          <p:cNvSpPr>
            <a:spLocks noGrp="1"/>
          </p:cNvSpPr>
          <p:nvPr>
            <p:ph type="body" sz="quarter" idx="14" hasCustomPrompt="1"/>
          </p:nvPr>
        </p:nvSpPr>
        <p:spPr>
          <a:xfrm>
            <a:off x="684000" y="6355080"/>
            <a:ext cx="4114800" cy="365760"/>
          </a:xfrm>
        </p:spPr>
        <p:txBody>
          <a:bodyPr anchor="ctr"/>
          <a:lstStyle>
            <a:lvl1pPr marL="0" indent="0" algn="l">
              <a:buNone/>
              <a:defRPr sz="12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pic>
        <p:nvPicPr>
          <p:cNvPr id="6" name="Picture 5"/>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0123125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om">
    <p:spTree>
      <p:nvGrpSpPr>
        <p:cNvPr id="1" name=""/>
        <p:cNvGrpSpPr/>
        <p:nvPr/>
      </p:nvGrpSpPr>
      <p:grpSpPr>
        <a:xfrm>
          <a:off x="0" y="0"/>
          <a:ext cx="0" cy="0"/>
          <a:chOff x="0" y="0"/>
          <a:chExt cx="0" cy="0"/>
        </a:xfrm>
      </p:grpSpPr>
      <p:sp>
        <p:nvSpPr>
          <p:cNvPr id="9" name="Pladsholder til slidenummer 5"/>
          <p:cNvSpPr>
            <a:spLocks noGrp="1"/>
          </p:cNvSpPr>
          <p:nvPr>
            <p:ph type="sldNum" sz="quarter" idx="12"/>
          </p:nvPr>
        </p:nvSpPr>
        <p:spPr>
          <a:xfrm>
            <a:off x="9180000" y="6356350"/>
            <a:ext cx="2743200" cy="365125"/>
          </a:xfrm>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8" name="Titel 1"/>
          <p:cNvSpPr>
            <a:spLocks noGrp="1"/>
          </p:cNvSpPr>
          <p:nvPr>
            <p:ph type="title" hasCustomPrompt="1"/>
          </p:nvPr>
        </p:nvSpPr>
        <p:spPr>
          <a:xfrm>
            <a:off x="695324" y="908050"/>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12" name="Pladsholder til indhold 2"/>
          <p:cNvSpPr>
            <a:spLocks noGrp="1"/>
          </p:cNvSpPr>
          <p:nvPr>
            <p:ph idx="1" hasCustomPrompt="1"/>
          </p:nvPr>
        </p:nvSpPr>
        <p:spPr>
          <a:xfrm>
            <a:off x="689410" y="2353810"/>
            <a:ext cx="5034589" cy="3884228"/>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4" name="Pladsholder til indhold 2"/>
          <p:cNvSpPr>
            <a:spLocks noGrp="1"/>
          </p:cNvSpPr>
          <p:nvPr>
            <p:ph idx="15" hasCustomPrompt="1"/>
          </p:nvPr>
        </p:nvSpPr>
        <p:spPr>
          <a:xfrm>
            <a:off x="6212924" y="2353810"/>
            <a:ext cx="5034589" cy="3884228"/>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6" name="Text Placeholder 2"/>
          <p:cNvSpPr>
            <a:spLocks noGrp="1"/>
          </p:cNvSpPr>
          <p:nvPr>
            <p:ph type="body" sz="quarter" idx="17"/>
          </p:nvPr>
        </p:nvSpPr>
        <p:spPr>
          <a:xfrm>
            <a:off x="688975" y="1755658"/>
            <a:ext cx="5035550" cy="396875"/>
          </a:xfrm>
        </p:spPr>
        <p:txBody>
          <a:bodyPr/>
          <a:lstStyle>
            <a:lvl1pPr marL="0" indent="0">
              <a:buNone/>
              <a:defRPr sz="2200"/>
            </a:lvl1pPr>
          </a:lstStyle>
          <a:p>
            <a:pPr lvl="0"/>
            <a:r>
              <a:rPr lang="en-US"/>
              <a:t>Edit Master text styles</a:t>
            </a:r>
          </a:p>
        </p:txBody>
      </p:sp>
      <p:sp>
        <p:nvSpPr>
          <p:cNvPr id="17" name="Text Placeholder 2"/>
          <p:cNvSpPr>
            <a:spLocks noGrp="1"/>
          </p:cNvSpPr>
          <p:nvPr>
            <p:ph type="body" sz="quarter" idx="18"/>
          </p:nvPr>
        </p:nvSpPr>
        <p:spPr>
          <a:xfrm>
            <a:off x="6211963" y="1755658"/>
            <a:ext cx="5035550" cy="396875"/>
          </a:xfrm>
        </p:spPr>
        <p:txBody>
          <a:bodyPr/>
          <a:lstStyle>
            <a:lvl1pPr marL="0" indent="0">
              <a:buNone/>
              <a:defRPr sz="2200"/>
            </a:lvl1pPr>
          </a:lstStyle>
          <a:p>
            <a:pPr lvl="0"/>
            <a:r>
              <a:rPr lang="en-US"/>
              <a:t>Edit Master text styles</a:t>
            </a:r>
          </a:p>
        </p:txBody>
      </p:sp>
      <p:pic>
        <p:nvPicPr>
          <p:cNvPr id="10" name="Picture 9"/>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28825719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om">
    <p:spTree>
      <p:nvGrpSpPr>
        <p:cNvPr id="1" name=""/>
        <p:cNvGrpSpPr/>
        <p:nvPr/>
      </p:nvGrpSpPr>
      <p:grpSpPr>
        <a:xfrm>
          <a:off x="0" y="0"/>
          <a:ext cx="0" cy="0"/>
          <a:chOff x="0" y="0"/>
          <a:chExt cx="0" cy="0"/>
        </a:xfrm>
      </p:grpSpPr>
      <p:sp>
        <p:nvSpPr>
          <p:cNvPr id="9" name="Pladsholder til slidenummer 5"/>
          <p:cNvSpPr>
            <a:spLocks noGrp="1"/>
          </p:cNvSpPr>
          <p:nvPr>
            <p:ph type="sldNum" sz="quarter" idx="12"/>
          </p:nvPr>
        </p:nvSpPr>
        <p:spPr>
          <a:xfrm>
            <a:off x="9180000" y="6356350"/>
            <a:ext cx="2743200" cy="365125"/>
          </a:xfrm>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8" name="Titel 1"/>
          <p:cNvSpPr>
            <a:spLocks noGrp="1"/>
          </p:cNvSpPr>
          <p:nvPr>
            <p:ph type="title" hasCustomPrompt="1"/>
          </p:nvPr>
        </p:nvSpPr>
        <p:spPr>
          <a:xfrm>
            <a:off x="695324" y="908050"/>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12" name="Pladsholder til indhold 2"/>
          <p:cNvSpPr>
            <a:spLocks noGrp="1"/>
          </p:cNvSpPr>
          <p:nvPr>
            <p:ph idx="1" hasCustomPrompt="1"/>
          </p:nvPr>
        </p:nvSpPr>
        <p:spPr>
          <a:xfrm>
            <a:off x="689410" y="2353810"/>
            <a:ext cx="10542589" cy="3884228"/>
          </a:xfrm>
        </p:spPr>
        <p:txBody>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chemeClr val="accent5"/>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10" name="Text Placeholder 2"/>
          <p:cNvSpPr>
            <a:spLocks noGrp="1"/>
          </p:cNvSpPr>
          <p:nvPr>
            <p:ph type="body" sz="quarter" idx="14"/>
          </p:nvPr>
        </p:nvSpPr>
        <p:spPr>
          <a:xfrm>
            <a:off x="688975" y="1755658"/>
            <a:ext cx="10542588" cy="396875"/>
          </a:xfrm>
        </p:spPr>
        <p:txBody>
          <a:bodyPr/>
          <a:lstStyle>
            <a:lvl1pPr marL="0" indent="0">
              <a:buNone/>
              <a:defRPr sz="2200"/>
            </a:lvl1pPr>
          </a:lstStyle>
          <a:p>
            <a:pPr lvl="0"/>
            <a:r>
              <a:rPr lang="en-US"/>
              <a:t>Edit Master text styles</a:t>
            </a:r>
          </a:p>
        </p:txBody>
      </p:sp>
      <p:pic>
        <p:nvPicPr>
          <p:cNvPr id="11" name="Picture 10"/>
          <p:cNvPicPr>
            <a:picLocks noChangeAspect="1"/>
          </p:cNvPicPr>
          <p:nvPr userDrawn="1"/>
        </p:nvPicPr>
        <p:blipFill>
          <a:blip r:embed="rId2"/>
          <a:stretch>
            <a:fillRect/>
          </a:stretch>
        </p:blipFill>
        <p:spPr>
          <a:xfrm>
            <a:off x="360001" y="252000"/>
            <a:ext cx="1387476" cy="415366"/>
          </a:xfrm>
          <a:prstGeom prst="rect">
            <a:avLst/>
          </a:prstGeom>
        </p:spPr>
      </p:pic>
    </p:spTree>
    <p:extLst>
      <p:ext uri="{BB962C8B-B14F-4D97-AF65-F5344CB8AC3E}">
        <p14:creationId xmlns:p14="http://schemas.microsoft.com/office/powerpoint/2010/main" val="8916827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rugerdefineret layout">
    <p:spTree>
      <p:nvGrpSpPr>
        <p:cNvPr id="1" name=""/>
        <p:cNvGrpSpPr/>
        <p:nvPr/>
      </p:nvGrpSpPr>
      <p:grpSpPr>
        <a:xfrm>
          <a:off x="0" y="0"/>
          <a:ext cx="0" cy="0"/>
          <a:chOff x="0" y="0"/>
          <a:chExt cx="0" cy="0"/>
        </a:xfrm>
      </p:grpSpPr>
      <p:sp>
        <p:nvSpPr>
          <p:cNvPr id="4" name="Titel 1"/>
          <p:cNvSpPr txBox="1">
            <a:spLocks/>
          </p:cNvSpPr>
          <p:nvPr userDrawn="1"/>
        </p:nvSpPr>
        <p:spPr>
          <a:xfrm>
            <a:off x="3129947" y="3060000"/>
            <a:ext cx="5932107" cy="865835"/>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noProof="0" dirty="0">
                <a:solidFill>
                  <a:schemeClr val="bg1"/>
                </a:solidFill>
                <a:latin typeface="Calibri Light" charset="0"/>
                <a:ea typeface="Calibri Light" charset="0"/>
                <a:cs typeface="Calibri Light" charset="0"/>
              </a:rPr>
              <a:t>Thank you</a:t>
            </a:r>
          </a:p>
        </p:txBody>
      </p:sp>
      <p:pic>
        <p:nvPicPr>
          <p:cNvPr id="7" name="Picture 6"/>
          <p:cNvPicPr>
            <a:picLocks noChangeAspect="1"/>
          </p:cNvPicPr>
          <p:nvPr userDrawn="1"/>
        </p:nvPicPr>
        <p:blipFill>
          <a:blip r:embed="rId2"/>
          <a:stretch>
            <a:fillRect/>
          </a:stretch>
        </p:blipFill>
        <p:spPr>
          <a:xfrm>
            <a:off x="4939248" y="2069999"/>
            <a:ext cx="2566573" cy="76835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01" y="-14063"/>
            <a:ext cx="12217001" cy="6872063"/>
          </a:xfrm>
          <a:prstGeom prst="rect">
            <a:avLst/>
          </a:prstGeom>
        </p:spPr>
      </p:pic>
      <p:sp>
        <p:nvSpPr>
          <p:cNvPr id="6" name="Titel 1"/>
          <p:cNvSpPr txBox="1">
            <a:spLocks/>
          </p:cNvSpPr>
          <p:nvPr userDrawn="1"/>
        </p:nvSpPr>
        <p:spPr>
          <a:xfrm>
            <a:off x="3282347" y="3212400"/>
            <a:ext cx="5932107" cy="865835"/>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noProof="0" dirty="0">
                <a:solidFill>
                  <a:schemeClr val="bg1"/>
                </a:solidFill>
                <a:latin typeface="Calibri Light" charset="0"/>
                <a:ea typeface="Calibri Light" charset="0"/>
                <a:cs typeface="Calibri Light" charset="0"/>
              </a:rPr>
              <a:t>Thank you</a:t>
            </a:r>
          </a:p>
        </p:txBody>
      </p:sp>
      <p:pic>
        <p:nvPicPr>
          <p:cNvPr id="9" name="Picture 8"/>
          <p:cNvPicPr>
            <a:picLocks noChangeAspect="1"/>
          </p:cNvPicPr>
          <p:nvPr userDrawn="1"/>
        </p:nvPicPr>
        <p:blipFill>
          <a:blip r:embed="rId2"/>
          <a:stretch>
            <a:fillRect/>
          </a:stretch>
        </p:blipFill>
        <p:spPr>
          <a:xfrm>
            <a:off x="5091648" y="2222399"/>
            <a:ext cx="2566573" cy="768351"/>
          </a:xfrm>
          <a:prstGeom prst="rect">
            <a:avLst/>
          </a:prstGeom>
        </p:spPr>
      </p:pic>
    </p:spTree>
    <p:extLst>
      <p:ext uri="{BB962C8B-B14F-4D97-AF65-F5344CB8AC3E}">
        <p14:creationId xmlns:p14="http://schemas.microsoft.com/office/powerpoint/2010/main" val="3527877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53330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Agenda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ladsholder til slidenummer 4"/>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0" name="TextBox 9"/>
          <p:cNvSpPr txBox="1"/>
          <p:nvPr userDrawn="1"/>
        </p:nvSpPr>
        <p:spPr>
          <a:xfrm>
            <a:off x="703263" y="971165"/>
            <a:ext cx="5400000" cy="646331"/>
          </a:xfrm>
          <a:prstGeom prst="rect">
            <a:avLst/>
          </a:prstGeom>
          <a:noFill/>
        </p:spPr>
        <p:txBody>
          <a:bodyPr wrap="square" rtlCol="0">
            <a:spAutoFit/>
          </a:bodyPr>
          <a:lstStyle/>
          <a:p>
            <a:pPr algn="l" defTabSz="914400" rtl="0" eaLnBrk="1" latinLnBrk="0" hangingPunct="1">
              <a:lnSpc>
                <a:spcPct val="90000"/>
              </a:lnSpc>
              <a:spcBef>
                <a:spcPct val="0"/>
              </a:spcBef>
              <a:buNone/>
            </a:pPr>
            <a:r>
              <a:rPr lang="da-DK" sz="4000" kern="1200" dirty="0">
                <a:solidFill>
                  <a:schemeClr val="tx2"/>
                </a:solidFill>
                <a:latin typeface="+mj-lt"/>
                <a:ea typeface="+mj-ea"/>
                <a:cs typeface="+mj-cs"/>
              </a:rPr>
              <a:t>Agenda</a:t>
            </a:r>
            <a:endParaRPr lang="en-GB" sz="4000" kern="1200" dirty="0">
              <a:solidFill>
                <a:schemeClr val="tx2"/>
              </a:solidFill>
              <a:latin typeface="+mj-lt"/>
              <a:ea typeface="+mj-ea"/>
              <a:cs typeface="+mj-cs"/>
            </a:endParaRPr>
          </a:p>
        </p:txBody>
      </p:sp>
      <p:pic>
        <p:nvPicPr>
          <p:cNvPr id="11" name="Billed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spTree>
    <p:extLst>
      <p:ext uri="{BB962C8B-B14F-4D97-AF65-F5344CB8AC3E}">
        <p14:creationId xmlns:p14="http://schemas.microsoft.com/office/powerpoint/2010/main" val="6108570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1 column title, content -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84000" y="1080000"/>
            <a:ext cx="10548000" cy="720000"/>
          </a:xfrm>
        </p:spPr>
        <p:txBody>
          <a:bodyPr/>
          <a:lstStyle>
            <a:lvl1pPr>
              <a:defRPr baseline="0">
                <a:solidFill>
                  <a:schemeClr val="tx2"/>
                </a:solidFill>
              </a:defRPr>
            </a:lvl1pPr>
          </a:lstStyle>
          <a:p>
            <a:r>
              <a:rPr lang="en-US" noProof="0" dirty="0"/>
              <a:t>Click to add title</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pic>
        <p:nvPicPr>
          <p:cNvPr id="8" name="Billed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sp>
        <p:nvSpPr>
          <p:cNvPr id="9" name="Pladsholder til indhold 2"/>
          <p:cNvSpPr>
            <a:spLocks noGrp="1"/>
          </p:cNvSpPr>
          <p:nvPr>
            <p:ph idx="1" hasCustomPrompt="1"/>
          </p:nvPr>
        </p:nvSpPr>
        <p:spPr>
          <a:xfrm>
            <a:off x="684000" y="2700000"/>
            <a:ext cx="10548000" cy="3401255"/>
          </a:xfrm>
        </p:spPr>
        <p:txBody>
          <a:bodyPr/>
          <a:lstStyle>
            <a:lvl1pPr marL="252000" indent="-252000">
              <a:buClr>
                <a:schemeClr val="accent5"/>
              </a:buClr>
              <a:defRPr sz="2000">
                <a:solidFill>
                  <a:schemeClr val="tx2"/>
                </a:solidFill>
                <a:latin typeface="+mj-lt"/>
              </a:defRPr>
            </a:lvl1pPr>
            <a:lvl2pPr marL="574675" indent="-306388">
              <a:buClr>
                <a:schemeClr val="accent5"/>
              </a:buClr>
              <a:defRPr sz="2000">
                <a:solidFill>
                  <a:schemeClr val="tx2"/>
                </a:solidFill>
                <a:latin typeface="+mj-lt"/>
              </a:defRPr>
            </a:lvl2pPr>
            <a:lvl3pPr marL="864000" indent="-288000">
              <a:buClr>
                <a:srgbClr val="2BC4B6"/>
              </a:buClr>
              <a:buFont typeface="Calibri Light" panose="020F0302020204030204" pitchFamily="34" charset="0"/>
              <a:buChar char="−"/>
              <a:defRPr sz="20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err="1"/>
              <a:t>Andet</a:t>
            </a:r>
            <a:r>
              <a:rPr lang="en-US" noProof="0" dirty="0"/>
              <a:t> </a:t>
            </a:r>
            <a:r>
              <a:rPr lang="en-US" noProof="0" dirty="0" err="1"/>
              <a:t>niveau</a:t>
            </a:r>
            <a:endParaRPr lang="en-US" noProof="0" dirty="0"/>
          </a:p>
          <a:p>
            <a:pPr lvl="2"/>
            <a:r>
              <a:rPr lang="en-US" noProof="0" dirty="0" err="1"/>
              <a:t>Tredje</a:t>
            </a:r>
            <a:r>
              <a:rPr lang="en-US" noProof="0" dirty="0"/>
              <a:t> </a:t>
            </a:r>
            <a:r>
              <a:rPr lang="en-US" noProof="0" dirty="0" err="1"/>
              <a:t>niveau</a:t>
            </a:r>
            <a:endParaRPr lang="en-US" noProof="0" dirty="0"/>
          </a:p>
        </p:txBody>
      </p:sp>
      <p:sp>
        <p:nvSpPr>
          <p:cNvPr id="10" name="Text Placeholder 10"/>
          <p:cNvSpPr>
            <a:spLocks noGrp="1"/>
          </p:cNvSpPr>
          <p:nvPr>
            <p:ph type="body" sz="quarter" idx="13" hasCustomPrompt="1"/>
          </p:nvPr>
        </p:nvSpPr>
        <p:spPr>
          <a:xfrm>
            <a:off x="684000" y="1944000"/>
            <a:ext cx="10548000" cy="612000"/>
          </a:xfrm>
        </p:spPr>
        <p:txBody>
          <a:bodyPr>
            <a:noAutofit/>
          </a:bodyPr>
          <a:lstStyle>
            <a:lvl1pPr marL="0" indent="0">
              <a:buNone/>
              <a:defRPr sz="200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Tree>
    <p:extLst>
      <p:ext uri="{BB962C8B-B14F-4D97-AF65-F5344CB8AC3E}">
        <p14:creationId xmlns:p14="http://schemas.microsoft.com/office/powerpoint/2010/main" val="11709178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om">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Billed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sp>
        <p:nvSpPr>
          <p:cNvPr id="9" name="Pladsholder til slidenummer 5"/>
          <p:cNvSpPr>
            <a:spLocks noGrp="1"/>
          </p:cNvSpPr>
          <p:nvPr>
            <p:ph type="sldNum" sz="quarter" idx="12"/>
          </p:nvPr>
        </p:nvSpPr>
        <p:spPr>
          <a:xfrm>
            <a:off x="9180000" y="6356350"/>
            <a:ext cx="2743200" cy="365125"/>
          </a:xfrm>
        </p:spPr>
        <p:txBody>
          <a:bodyPr/>
          <a:lstStyle>
            <a:lvl1pPr>
              <a:defRPr sz="1400">
                <a:solidFill>
                  <a:schemeClr val="tx2"/>
                </a:solidFill>
              </a:defRPr>
            </a:lvl1pPr>
          </a:lstStyle>
          <a:p>
            <a:fld id="{17CCCC7F-9621-A743-A701-E063ABC03BA8}" type="slidenum">
              <a:rPr lang="da-DK" smtClean="0"/>
              <a:pPr/>
              <a:t>‹#›</a:t>
            </a:fld>
            <a:endParaRPr lang="da-DK" dirty="0"/>
          </a:p>
        </p:txBody>
      </p:sp>
    </p:spTree>
    <p:extLst>
      <p:ext uri="{BB962C8B-B14F-4D97-AF65-F5344CB8AC3E}">
        <p14:creationId xmlns:p14="http://schemas.microsoft.com/office/powerpoint/2010/main" val="28563895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1 column title, content, footer -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84000" y="1080000"/>
            <a:ext cx="10548000" cy="720000"/>
          </a:xfrm>
        </p:spPr>
        <p:txBody>
          <a:bodyPr/>
          <a:lstStyle>
            <a:lvl1pPr>
              <a:defRPr baseline="0">
                <a:solidFill>
                  <a:schemeClr val="tx2"/>
                </a:solidFill>
              </a:defRPr>
            </a:lvl1pPr>
          </a:lstStyle>
          <a:p>
            <a:r>
              <a:rPr lang="en-US" noProof="0" dirty="0"/>
              <a:t>Click to add title</a:t>
            </a:r>
          </a:p>
        </p:txBody>
      </p:sp>
      <p:sp>
        <p:nvSpPr>
          <p:cNvPr id="6" name="Pladsholder til slidenummer 5"/>
          <p:cNvSpPr>
            <a:spLocks noGrp="1"/>
          </p:cNvSpPr>
          <p:nvPr>
            <p:ph type="sldNum" sz="quarter" idx="12"/>
          </p:nvPr>
        </p:nvSpPr>
        <p:spPr/>
        <p:txBody>
          <a:bodyPr/>
          <a:lstStyle>
            <a:lvl1pPr>
              <a:defRPr sz="1400" b="0">
                <a:solidFill>
                  <a:schemeClr val="tx2"/>
                </a:solidFill>
              </a:defRPr>
            </a:lvl1pPr>
          </a:lstStyle>
          <a:p>
            <a:fld id="{17CCCC7F-9621-A743-A701-E063ABC03BA8}" type="slidenum">
              <a:rPr lang="da-DK" smtClean="0"/>
              <a:pPr/>
              <a:t>‹#›</a:t>
            </a:fld>
            <a:endParaRPr lang="da-DK" dirty="0"/>
          </a:p>
        </p:txBody>
      </p:sp>
      <p:pic>
        <p:nvPicPr>
          <p:cNvPr id="8" name="Billed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sp>
        <p:nvSpPr>
          <p:cNvPr id="9" name="Pladsholder til indhold 2"/>
          <p:cNvSpPr>
            <a:spLocks noGrp="1"/>
          </p:cNvSpPr>
          <p:nvPr>
            <p:ph idx="1" hasCustomPrompt="1"/>
          </p:nvPr>
        </p:nvSpPr>
        <p:spPr>
          <a:xfrm>
            <a:off x="684000" y="2700000"/>
            <a:ext cx="10548000" cy="3401255"/>
          </a:xfrm>
        </p:spPr>
        <p:txBody>
          <a:bodyPr/>
          <a:lstStyle>
            <a:lvl1pPr marL="252000" indent="-252000">
              <a:buClr>
                <a:schemeClr val="accent5"/>
              </a:buClr>
              <a:defRPr sz="2000">
                <a:solidFill>
                  <a:schemeClr val="tx2"/>
                </a:solidFill>
                <a:latin typeface="+mj-lt"/>
              </a:defRPr>
            </a:lvl1pPr>
            <a:lvl2pPr marL="574675" indent="-306388">
              <a:buClr>
                <a:schemeClr val="accent5"/>
              </a:buClr>
              <a:defRPr sz="2000">
                <a:solidFill>
                  <a:schemeClr val="tx2"/>
                </a:solidFill>
                <a:latin typeface="+mj-lt"/>
              </a:defRPr>
            </a:lvl2pPr>
            <a:lvl3pPr marL="864000" indent="-288000">
              <a:buClr>
                <a:srgbClr val="2BC4B6"/>
              </a:buClr>
              <a:buFont typeface="Calibri Light" panose="020F0302020204030204" pitchFamily="34" charset="0"/>
              <a:buChar char="−"/>
              <a:defRPr sz="20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err="1"/>
              <a:t>Andet</a:t>
            </a:r>
            <a:r>
              <a:rPr lang="en-US" noProof="0" dirty="0"/>
              <a:t> </a:t>
            </a:r>
            <a:r>
              <a:rPr lang="en-US" noProof="0" dirty="0" err="1"/>
              <a:t>niveau</a:t>
            </a:r>
            <a:endParaRPr lang="en-US" noProof="0" dirty="0"/>
          </a:p>
          <a:p>
            <a:pPr lvl="2"/>
            <a:r>
              <a:rPr lang="en-US" noProof="0" dirty="0" err="1"/>
              <a:t>Tredje</a:t>
            </a:r>
            <a:r>
              <a:rPr lang="en-US" noProof="0" dirty="0"/>
              <a:t> </a:t>
            </a:r>
            <a:r>
              <a:rPr lang="en-US" noProof="0" dirty="0" err="1"/>
              <a:t>niveau</a:t>
            </a:r>
            <a:endParaRPr lang="en-US" noProof="0" dirty="0"/>
          </a:p>
        </p:txBody>
      </p:sp>
      <p:sp>
        <p:nvSpPr>
          <p:cNvPr id="10" name="Text Placeholder 10"/>
          <p:cNvSpPr>
            <a:spLocks noGrp="1"/>
          </p:cNvSpPr>
          <p:nvPr>
            <p:ph type="body" sz="quarter" idx="13" hasCustomPrompt="1"/>
          </p:nvPr>
        </p:nvSpPr>
        <p:spPr>
          <a:xfrm>
            <a:off x="684000" y="1944000"/>
            <a:ext cx="10548000" cy="612000"/>
          </a:xfrm>
        </p:spPr>
        <p:txBody>
          <a:bodyPr>
            <a:noAutofit/>
          </a:bodyPr>
          <a:lstStyle>
            <a:lvl1pPr marL="0" indent="0">
              <a:buNone/>
              <a:defRPr sz="2000">
                <a:solidFill>
                  <a:schemeClr val="tx2"/>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4" name="Text Placeholder 3"/>
          <p:cNvSpPr>
            <a:spLocks noGrp="1"/>
          </p:cNvSpPr>
          <p:nvPr>
            <p:ph type="body" sz="quarter" idx="14" hasCustomPrompt="1"/>
          </p:nvPr>
        </p:nvSpPr>
        <p:spPr>
          <a:xfrm>
            <a:off x="684000" y="6355080"/>
            <a:ext cx="4114800" cy="365760"/>
          </a:xfrm>
        </p:spPr>
        <p:txBody>
          <a:bodyPr anchor="ctr"/>
          <a:lstStyle>
            <a:lvl1pPr marL="0" indent="0" algn="l">
              <a:buNone/>
              <a:defRPr sz="12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Footer</a:t>
            </a:r>
          </a:p>
        </p:txBody>
      </p:sp>
    </p:spTree>
    <p:extLst>
      <p:ext uri="{BB962C8B-B14F-4D97-AF65-F5344CB8AC3E}">
        <p14:creationId xmlns:p14="http://schemas.microsoft.com/office/powerpoint/2010/main" val="42109715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3 symbols with text">
    <p:spTree>
      <p:nvGrpSpPr>
        <p:cNvPr id="1" name=""/>
        <p:cNvGrpSpPr/>
        <p:nvPr/>
      </p:nvGrpSpPr>
      <p:grpSpPr>
        <a:xfrm>
          <a:off x="0" y="0"/>
          <a:ext cx="0" cy="0"/>
          <a:chOff x="0" y="0"/>
          <a:chExt cx="0" cy="0"/>
        </a:xfrm>
      </p:grpSpPr>
      <p:sp>
        <p:nvSpPr>
          <p:cNvPr id="16" name="Rektangel 3"/>
          <p:cNvSpPr/>
          <p:nvPr userDrawn="1"/>
        </p:nvSpPr>
        <p:spPr>
          <a:xfrm>
            <a:off x="0" y="-7359"/>
            <a:ext cx="12192000" cy="6858001"/>
          </a:xfrm>
          <a:prstGeom prst="rect">
            <a:avLst/>
          </a:prstGeom>
          <a:solidFill>
            <a:srgbClr val="E6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6484"/>
              </a:solidFill>
            </a:endParaRP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solidFill>
                  <a:srgbClr val="5C5C5C"/>
                </a:solidFill>
              </a:rPr>
              <a:pPr/>
              <a:t>‹#›</a:t>
            </a:fld>
            <a:endParaRPr lang="da-DK" dirty="0">
              <a:solidFill>
                <a:srgbClr val="5C5C5C"/>
              </a:solidFill>
            </a:endParaRPr>
          </a:p>
        </p:txBody>
      </p:sp>
      <p:pic>
        <p:nvPicPr>
          <p:cNvPr id="9"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sp>
        <p:nvSpPr>
          <p:cNvPr id="12" name="Text Placeholder 10"/>
          <p:cNvSpPr>
            <a:spLocks noGrp="1"/>
          </p:cNvSpPr>
          <p:nvPr>
            <p:ph type="body" sz="quarter" idx="14" hasCustomPrompt="1"/>
          </p:nvPr>
        </p:nvSpPr>
        <p:spPr>
          <a:xfrm>
            <a:off x="3438000" y="1166400"/>
            <a:ext cx="7455600" cy="328097"/>
          </a:xfrm>
        </p:spPr>
        <p:txBody>
          <a:bodyPr>
            <a:noAutofit/>
          </a:bodyPr>
          <a:lstStyle>
            <a:lvl1pPr marL="0" indent="0">
              <a:buNone/>
              <a:defRPr sz="16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25" name="Text Placeholder 10"/>
          <p:cNvSpPr>
            <a:spLocks noGrp="1"/>
          </p:cNvSpPr>
          <p:nvPr>
            <p:ph type="body" sz="quarter" idx="25" hasCustomPrompt="1"/>
          </p:nvPr>
        </p:nvSpPr>
        <p:spPr>
          <a:xfrm>
            <a:off x="3438000" y="1534338"/>
            <a:ext cx="7455600" cy="328097"/>
          </a:xfrm>
        </p:spPr>
        <p:txBody>
          <a:bodyPr>
            <a:noAutofit/>
          </a:bodyPr>
          <a:lstStyle>
            <a:lvl1pPr marL="0" indent="0">
              <a:buNone/>
              <a:defRPr sz="16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33" name="Text Placeholder 10"/>
          <p:cNvSpPr>
            <a:spLocks noGrp="1"/>
          </p:cNvSpPr>
          <p:nvPr>
            <p:ph type="body" sz="quarter" idx="26" hasCustomPrompt="1"/>
          </p:nvPr>
        </p:nvSpPr>
        <p:spPr>
          <a:xfrm>
            <a:off x="3438000" y="2998800"/>
            <a:ext cx="7455600" cy="328097"/>
          </a:xfrm>
        </p:spPr>
        <p:txBody>
          <a:bodyPr>
            <a:noAutofit/>
          </a:bodyPr>
          <a:lstStyle>
            <a:lvl1pPr marL="0" indent="0">
              <a:buNone/>
              <a:defRPr sz="16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34" name="Text Placeholder 10"/>
          <p:cNvSpPr>
            <a:spLocks noGrp="1"/>
          </p:cNvSpPr>
          <p:nvPr>
            <p:ph type="body" sz="quarter" idx="27" hasCustomPrompt="1"/>
          </p:nvPr>
        </p:nvSpPr>
        <p:spPr>
          <a:xfrm>
            <a:off x="3438000" y="3380491"/>
            <a:ext cx="7455600" cy="328097"/>
          </a:xfrm>
        </p:spPr>
        <p:txBody>
          <a:bodyPr>
            <a:noAutofit/>
          </a:bodyPr>
          <a:lstStyle>
            <a:lvl1pPr marL="0" indent="0">
              <a:buNone/>
              <a:defRPr sz="16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
        <p:nvSpPr>
          <p:cNvPr id="38" name="Text Placeholder 10"/>
          <p:cNvSpPr>
            <a:spLocks noGrp="1"/>
          </p:cNvSpPr>
          <p:nvPr>
            <p:ph type="body" sz="quarter" idx="28" hasCustomPrompt="1"/>
          </p:nvPr>
        </p:nvSpPr>
        <p:spPr>
          <a:xfrm>
            <a:off x="3438000" y="4849200"/>
            <a:ext cx="7455600" cy="328097"/>
          </a:xfrm>
        </p:spPr>
        <p:txBody>
          <a:bodyPr>
            <a:noAutofit/>
          </a:bodyPr>
          <a:lstStyle>
            <a:lvl1pPr marL="0" indent="0">
              <a:buNone/>
              <a:defRPr sz="1600" b="1" baseline="0">
                <a:solidFill>
                  <a:schemeClr val="accent4"/>
                </a:solidFill>
                <a:latin typeface="+mn-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heading</a:t>
            </a:r>
          </a:p>
        </p:txBody>
      </p:sp>
      <p:sp>
        <p:nvSpPr>
          <p:cNvPr id="39" name="Text Placeholder 10"/>
          <p:cNvSpPr>
            <a:spLocks noGrp="1"/>
          </p:cNvSpPr>
          <p:nvPr>
            <p:ph type="body" sz="quarter" idx="29" hasCustomPrompt="1"/>
          </p:nvPr>
        </p:nvSpPr>
        <p:spPr>
          <a:xfrm>
            <a:off x="3438000" y="5220616"/>
            <a:ext cx="7455600" cy="328097"/>
          </a:xfrm>
        </p:spPr>
        <p:txBody>
          <a:bodyPr>
            <a:noAutofit/>
          </a:bodyPr>
          <a:lstStyle>
            <a:lvl1pPr marL="0" indent="0">
              <a:buNone/>
              <a:defRPr sz="1600" b="0" baseline="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Click to add text</a:t>
            </a:r>
          </a:p>
        </p:txBody>
      </p:sp>
    </p:spTree>
    <p:extLst>
      <p:ext uri="{BB962C8B-B14F-4D97-AF65-F5344CB8AC3E}">
        <p14:creationId xmlns:p14="http://schemas.microsoft.com/office/powerpoint/2010/main" val="31823452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nd text, centered, grey background">
    <p:spTree>
      <p:nvGrpSpPr>
        <p:cNvPr id="1" name=""/>
        <p:cNvGrpSpPr/>
        <p:nvPr/>
      </p:nvGrpSpPr>
      <p:grpSpPr>
        <a:xfrm>
          <a:off x="0" y="0"/>
          <a:ext cx="0" cy="0"/>
          <a:chOff x="0" y="0"/>
          <a:chExt cx="0" cy="0"/>
        </a:xfrm>
      </p:grpSpPr>
      <p:sp>
        <p:nvSpPr>
          <p:cNvPr id="7" name="Rektangel 8"/>
          <p:cNvSpPr/>
          <p:nvPr userDrawn="1"/>
        </p:nvSpPr>
        <p:spPr>
          <a:xfrm>
            <a:off x="0" y="1069381"/>
            <a:ext cx="12192000" cy="5784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ktangel 3"/>
          <p:cNvSpPr/>
          <p:nvPr userDrawn="1"/>
        </p:nvSpPr>
        <p:spPr>
          <a:xfrm>
            <a:off x="-4800" y="0"/>
            <a:ext cx="12192000" cy="1090006"/>
          </a:xfrm>
          <a:prstGeom prst="rect">
            <a:avLst/>
          </a:prstGeom>
          <a:solidFill>
            <a:srgbClr val="EEE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p:cNvSpPr>
            <a:spLocks noGrp="1"/>
          </p:cNvSpPr>
          <p:nvPr>
            <p:ph type="title" hasCustomPrompt="1"/>
          </p:nvPr>
        </p:nvSpPr>
        <p:spPr>
          <a:xfrm>
            <a:off x="4270282" y="3783141"/>
            <a:ext cx="3641835" cy="381724"/>
          </a:xfrm>
        </p:spPr>
        <p:txBody>
          <a:bodyPr>
            <a:normAutofit/>
          </a:bodyPr>
          <a:lstStyle>
            <a:lvl1pPr algn="ctr">
              <a:defRPr sz="2000">
                <a:solidFill>
                  <a:schemeClr val="accent6"/>
                </a:solidFill>
              </a:defRPr>
            </a:lvl1pPr>
          </a:lstStyle>
          <a:p>
            <a:r>
              <a:rPr lang="en-US" noProof="0" dirty="0"/>
              <a:t>Place external content here</a:t>
            </a: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pic>
        <p:nvPicPr>
          <p:cNvPr id="9"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1" y="252000"/>
            <a:ext cx="1387475" cy="419100"/>
          </a:xfrm>
          <a:prstGeom prst="rect">
            <a:avLst/>
          </a:prstGeom>
        </p:spPr>
      </p:pic>
      <p:cxnSp>
        <p:nvCxnSpPr>
          <p:cNvPr id="12" name="Lige forbindelse 6"/>
          <p:cNvCxnSpPr/>
          <p:nvPr userDrawn="1"/>
        </p:nvCxnSpPr>
        <p:spPr>
          <a:xfrm>
            <a:off x="0" y="1090006"/>
            <a:ext cx="12192000" cy="0"/>
          </a:xfrm>
          <a:prstGeom prst="line">
            <a:avLst/>
          </a:prstGeom>
          <a:ln w="38100">
            <a:solidFill>
              <a:srgbClr val="C516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9603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Revenue, Focus, Workforce, Ownership">
    <p:spTree>
      <p:nvGrpSpPr>
        <p:cNvPr id="1" name=""/>
        <p:cNvGrpSpPr/>
        <p:nvPr/>
      </p:nvGrpSpPr>
      <p:grpSpPr>
        <a:xfrm>
          <a:off x="0" y="0"/>
          <a:ext cx="0" cy="0"/>
          <a:chOff x="0" y="0"/>
          <a:chExt cx="0" cy="0"/>
        </a:xfrm>
      </p:grpSpPr>
      <p:sp>
        <p:nvSpPr>
          <p:cNvPr id="16" name="Rektangel 3"/>
          <p:cNvSpPr/>
          <p:nvPr userDrawn="1"/>
        </p:nvSpPr>
        <p:spPr>
          <a:xfrm>
            <a:off x="8778" y="0"/>
            <a:ext cx="12192000" cy="6858001"/>
          </a:xfrm>
          <a:prstGeom prst="rect">
            <a:avLst/>
          </a:prstGeom>
          <a:solidFill>
            <a:srgbClr val="E6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6484"/>
              </a:solidFill>
            </a:endParaRPr>
          </a:p>
        </p:txBody>
      </p:sp>
      <p:sp>
        <p:nvSpPr>
          <p:cNvPr id="6" name="Pladsholder til slidenummer 5"/>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pic>
        <p:nvPicPr>
          <p:cNvPr id="25" name="Picture 24"/>
          <p:cNvPicPr>
            <a:picLocks noChangeAspect="1"/>
          </p:cNvPicPr>
          <p:nvPr userDrawn="1"/>
        </p:nvPicPr>
        <p:blipFill>
          <a:blip r:embed="rId2"/>
          <a:stretch>
            <a:fillRect/>
          </a:stretch>
        </p:blipFill>
        <p:spPr>
          <a:xfrm>
            <a:off x="360001" y="252000"/>
            <a:ext cx="1387476" cy="415366"/>
          </a:xfrm>
          <a:prstGeom prst="rect">
            <a:avLst/>
          </a:prstGeom>
        </p:spPr>
      </p:pic>
      <p:sp>
        <p:nvSpPr>
          <p:cNvPr id="31" name="Pladsholder til indhold 2"/>
          <p:cNvSpPr>
            <a:spLocks noGrp="1"/>
          </p:cNvSpPr>
          <p:nvPr>
            <p:ph idx="1" hasCustomPrompt="1"/>
          </p:nvPr>
        </p:nvSpPr>
        <p:spPr>
          <a:xfrm>
            <a:off x="695324" y="2315710"/>
            <a:ext cx="10536675" cy="3793483"/>
          </a:xfrm>
        </p:spPr>
        <p:txBody>
          <a:bodyPr/>
          <a:lstStyle>
            <a:lvl1pPr marL="252000" indent="-252000">
              <a:buClr>
                <a:schemeClr val="accent5"/>
              </a:buClr>
              <a:defRPr sz="2200">
                <a:solidFill>
                  <a:schemeClr val="accent4"/>
                </a:solidFill>
                <a:latin typeface="+mj-lt"/>
              </a:defRPr>
            </a:lvl1pPr>
            <a:lvl2pPr marL="574675" indent="-306388">
              <a:buClr>
                <a:schemeClr val="accent5"/>
              </a:buClr>
              <a:defRPr sz="2200">
                <a:solidFill>
                  <a:schemeClr val="accent4"/>
                </a:solidFill>
                <a:latin typeface="+mj-lt"/>
              </a:defRPr>
            </a:lvl2pPr>
            <a:lvl3pPr marL="864000" indent="-288000">
              <a:buClr>
                <a:srgbClr val="2BC4B6"/>
              </a:buClr>
              <a:buFont typeface="Calibri Light" panose="020F0302020204030204" pitchFamily="34" charset="0"/>
              <a:buChar char="−"/>
              <a:defRPr sz="2200">
                <a:solidFill>
                  <a:schemeClr val="accent4"/>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32" name="Text Placeholder 3"/>
          <p:cNvSpPr>
            <a:spLocks noGrp="1"/>
          </p:cNvSpPr>
          <p:nvPr>
            <p:ph type="body" sz="quarter" idx="29"/>
          </p:nvPr>
        </p:nvSpPr>
        <p:spPr>
          <a:xfrm>
            <a:off x="695325" y="1735302"/>
            <a:ext cx="10536238" cy="396875"/>
          </a:xfrm>
        </p:spPr>
        <p:txBody>
          <a:bodyPr/>
          <a:lstStyle>
            <a:lvl1pPr marL="0" indent="0">
              <a:buNone/>
              <a:defRPr sz="2200">
                <a:solidFill>
                  <a:schemeClr val="accent4"/>
                </a:solidFill>
              </a:defRPr>
            </a:lvl1pPr>
          </a:lstStyle>
          <a:p>
            <a:pPr lvl="0"/>
            <a:r>
              <a:rPr lang="en-US" dirty="0"/>
              <a:t>Click to edit Master text styles</a:t>
            </a:r>
          </a:p>
        </p:txBody>
      </p:sp>
      <p:sp>
        <p:nvSpPr>
          <p:cNvPr id="34"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solidFill>
                  <a:schemeClr val="accent4"/>
                </a:solidFill>
              </a:defRPr>
            </a:lvl1pPr>
          </a:lstStyle>
          <a:p>
            <a:pPr marL="0" lvl="0"/>
            <a:r>
              <a:rPr lang="en-US" noProof="0" dirty="0"/>
              <a:t>Click to add title</a:t>
            </a:r>
          </a:p>
        </p:txBody>
      </p:sp>
    </p:spTree>
    <p:extLst>
      <p:ext uri="{BB962C8B-B14F-4D97-AF65-F5344CB8AC3E}">
        <p14:creationId xmlns:p14="http://schemas.microsoft.com/office/powerpoint/2010/main" val="349604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6530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0662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761128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6238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5213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692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44942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722986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0294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19437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8265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70185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60752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541A-C52B-4AD6-82B8-0D7ABA7AE0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9D2B3FC-2AE8-4C17-93A4-FA17327CE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4D382DE3-82F5-4122-BB15-80DD29547F83}"/>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5" name="Footer Placeholder 4">
            <a:extLst>
              <a:ext uri="{FF2B5EF4-FFF2-40B4-BE49-F238E27FC236}">
                <a16:creationId xmlns:a16="http://schemas.microsoft.com/office/drawing/2014/main" id="{356EB1D2-DCDF-42AB-B888-E8D7005CE749}"/>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3C44560-543D-4C0E-8564-4ED1AD198754}"/>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1977621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4E6D-985E-4EB8-A86E-EC3EEF102F99}"/>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D4ADEDEF-1EEA-4787-9501-1C739AFDDD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8F6937B-5E01-4D61-BE37-6BD0A6CEC060}"/>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5" name="Footer Placeholder 4">
            <a:extLst>
              <a:ext uri="{FF2B5EF4-FFF2-40B4-BE49-F238E27FC236}">
                <a16:creationId xmlns:a16="http://schemas.microsoft.com/office/drawing/2014/main" id="{120B3FBB-9B87-4015-A7B4-08DBE8B5783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8DEE1A74-06DC-4D36-9050-46A537599105}"/>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160128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A831-2B51-406C-BD08-BBFDEA8A29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A2255BEB-58A3-40E1-AA89-F5BDF12BD6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472D1E-3746-4444-A26C-C0A0D1B60453}"/>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5" name="Footer Placeholder 4">
            <a:extLst>
              <a:ext uri="{FF2B5EF4-FFF2-40B4-BE49-F238E27FC236}">
                <a16:creationId xmlns:a16="http://schemas.microsoft.com/office/drawing/2014/main" id="{0C146487-4269-4101-81EC-9772E1CF2DC5}"/>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6D94524-CF20-4AA6-92C1-FDBD84E9578B}"/>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17402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B141-CD97-47D7-8F54-977842356015}"/>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61C2287F-BA6F-4DA4-9D49-591D07C8DE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5E79F698-4587-4C98-A8A1-CBAC1EDC66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84562108-80C7-4BDD-8CAB-B7D2EBA8F41B}"/>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6" name="Footer Placeholder 5">
            <a:extLst>
              <a:ext uri="{FF2B5EF4-FFF2-40B4-BE49-F238E27FC236}">
                <a16:creationId xmlns:a16="http://schemas.microsoft.com/office/drawing/2014/main" id="{43DE23FE-1B67-4E31-BD01-85DFD14AA5D1}"/>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2ABE48D-D649-4689-8D78-21C84C8DC394}"/>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06164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CDE9-7A50-4533-88C2-5BCDE8A7A5AC}"/>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8B9BAC3E-B1F0-4FAA-89DF-D7A0604A0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3F955B-D926-4B2D-8DE8-E0D81BCCA8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B99302D9-35D2-4FD7-BFCF-274B700390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ABFB5-95D9-4645-BA89-37A21C8E1D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A8A8DA97-A23B-4B43-8200-3A81AA870243}"/>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8" name="Footer Placeholder 7">
            <a:extLst>
              <a:ext uri="{FF2B5EF4-FFF2-40B4-BE49-F238E27FC236}">
                <a16:creationId xmlns:a16="http://schemas.microsoft.com/office/drawing/2014/main" id="{0531E051-4A14-455E-8571-023C40E6815D}"/>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4B8EAC4E-CC07-4D0A-80B7-0BA39C2DF5F2}"/>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34720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8657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EB52-98FB-4A44-9AEB-3DB77D4A585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881BA5A8-AAC3-4B42-98C6-918A3815A7D8}"/>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4" name="Footer Placeholder 3">
            <a:extLst>
              <a:ext uri="{FF2B5EF4-FFF2-40B4-BE49-F238E27FC236}">
                <a16:creationId xmlns:a16="http://schemas.microsoft.com/office/drawing/2014/main" id="{231AF30F-CC2C-4E43-9CFF-6AA9880EC9FB}"/>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74A75A42-8335-4400-8D3D-DA8FA145B14E}"/>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1040519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B537F1-E725-4608-9C84-DAA226548632}"/>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3" name="Footer Placeholder 2">
            <a:extLst>
              <a:ext uri="{FF2B5EF4-FFF2-40B4-BE49-F238E27FC236}">
                <a16:creationId xmlns:a16="http://schemas.microsoft.com/office/drawing/2014/main" id="{E3A59C0A-C5F5-4721-B0E8-3395F3161499}"/>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4DC87DD-8C60-40D3-AE92-F6B5D8629906}"/>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1014729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C18E-1505-442D-A57A-8F988B1348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A01490B6-02B5-4D4C-8093-F995933D60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A3BA0FFC-6D36-4C84-8C58-A28FCF298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A65242-9F9D-4784-A2A7-5A4F89298640}"/>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6" name="Footer Placeholder 5">
            <a:extLst>
              <a:ext uri="{FF2B5EF4-FFF2-40B4-BE49-F238E27FC236}">
                <a16:creationId xmlns:a16="http://schemas.microsoft.com/office/drawing/2014/main" id="{62038B9E-4A22-4A78-9987-696A8C0DBFF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5064D810-B6BA-459C-A43B-138809D7C07C}"/>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236940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D9A1-03C3-4511-90DF-B6CE7C286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0420F1C6-DC13-44B5-B37E-0FD7F9B76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80D657B0-A0FF-4745-9E93-9ACE4C455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025AB8-12C6-42C2-B31F-870C6B0EC38D}"/>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6" name="Footer Placeholder 5">
            <a:extLst>
              <a:ext uri="{FF2B5EF4-FFF2-40B4-BE49-F238E27FC236}">
                <a16:creationId xmlns:a16="http://schemas.microsoft.com/office/drawing/2014/main" id="{747A4D17-60F4-4CE7-82C7-76B067AA514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27202BFD-5559-4229-ADE6-89B7F35AD21F}"/>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275731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CC35-4CE0-47D6-9215-01E820965FE3}"/>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4FDDC69C-DF0F-4A44-BD0B-E7D70AB142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D58A5A84-2668-4353-A2E2-5F05777D853C}"/>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5" name="Footer Placeholder 4">
            <a:extLst>
              <a:ext uri="{FF2B5EF4-FFF2-40B4-BE49-F238E27FC236}">
                <a16:creationId xmlns:a16="http://schemas.microsoft.com/office/drawing/2014/main" id="{6C8DEBCB-3A45-4A8A-9AFB-9105446ED42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399A2A74-0869-466C-B8FC-8F8F8813B387}"/>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3101012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E387D-B6B5-4AF9-81B6-D451A8EA27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ACB047DC-9372-4D29-A8E6-037E987F99D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7359224-336D-4D2D-B842-CED9FA6F321F}"/>
              </a:ext>
            </a:extLst>
          </p:cNvPr>
          <p:cNvSpPr>
            <a:spLocks noGrp="1"/>
          </p:cNvSpPr>
          <p:nvPr>
            <p:ph type="dt" sz="half" idx="10"/>
          </p:nvPr>
        </p:nvSpPr>
        <p:spPr/>
        <p:txBody>
          <a:bodyPr/>
          <a:lstStyle/>
          <a:p>
            <a:fld id="{3DE1BB5C-0191-4134-B9D4-DD22478010C2}" type="datetimeFigureOut">
              <a:rPr lang="pl-PL" smtClean="0"/>
              <a:t>14.11.2018</a:t>
            </a:fld>
            <a:endParaRPr lang="pl-PL"/>
          </a:p>
        </p:txBody>
      </p:sp>
      <p:sp>
        <p:nvSpPr>
          <p:cNvPr id="5" name="Footer Placeholder 4">
            <a:extLst>
              <a:ext uri="{FF2B5EF4-FFF2-40B4-BE49-F238E27FC236}">
                <a16:creationId xmlns:a16="http://schemas.microsoft.com/office/drawing/2014/main" id="{49ABF9F4-0208-4041-A93F-088D1B2BB62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996135D-F63C-43F3-B218-C96B52336504}"/>
              </a:ext>
            </a:extLst>
          </p:cNvPr>
          <p:cNvSpPr>
            <a:spLocks noGrp="1"/>
          </p:cNvSpPr>
          <p:nvPr>
            <p:ph type="sldNum" sz="quarter" idx="12"/>
          </p:nvPr>
        </p:nvSpPr>
        <p:spPr/>
        <p:txBody>
          <a:bodyPr/>
          <a:lstStyle/>
          <a:p>
            <a:fld id="{F859C823-34F2-49AD-9546-13EC5D4642FC}" type="slidenum">
              <a:rPr lang="pl-PL" smtClean="0"/>
              <a:t>‹#›</a:t>
            </a:fld>
            <a:endParaRPr lang="pl-PL"/>
          </a:p>
        </p:txBody>
      </p:sp>
    </p:spTree>
    <p:extLst>
      <p:ext uri="{BB962C8B-B14F-4D97-AF65-F5344CB8AC3E}">
        <p14:creationId xmlns:p14="http://schemas.microsoft.com/office/powerpoint/2010/main" val="3252422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020477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828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964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3290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6170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7460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7493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70872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134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91358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9286681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98525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4418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90716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7274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74734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7783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90898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157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309931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2985294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793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927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509608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9532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57209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61205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4697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9242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9017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920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45460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222918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0754226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72889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6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215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175555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191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4983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42391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2313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756878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0475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1393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9DDB-44C2-4FEB-B8A0-993F5646C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597051-CEE5-4842-B635-C5891E9B42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22A02-0074-4818-ADE3-6C031DD8E336}"/>
              </a:ext>
            </a:extLst>
          </p:cNvPr>
          <p:cNvSpPr>
            <a:spLocks noGrp="1"/>
          </p:cNvSpPr>
          <p:nvPr>
            <p:ph type="dt" sz="half" idx="10"/>
          </p:nvPr>
        </p:nvSpPr>
        <p:spPr/>
        <p:txBody>
          <a:bodyPr/>
          <a:lstStyle/>
          <a:p>
            <a:fld id="{927665AC-BE54-4C77-9614-6338A26EB183}" type="datetimeFigureOut">
              <a:rPr lang="en-US" smtClean="0"/>
              <a:t>11/14/2018</a:t>
            </a:fld>
            <a:endParaRPr lang="en-US"/>
          </a:p>
        </p:txBody>
      </p:sp>
      <p:sp>
        <p:nvSpPr>
          <p:cNvPr id="5" name="Footer Placeholder 4">
            <a:extLst>
              <a:ext uri="{FF2B5EF4-FFF2-40B4-BE49-F238E27FC236}">
                <a16:creationId xmlns:a16="http://schemas.microsoft.com/office/drawing/2014/main" id="{F5A3D071-6837-48D7-A4D6-07B861C0B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7A17D-8B56-4E06-B0BE-F43AAA49AD2B}"/>
              </a:ext>
            </a:extLst>
          </p:cNvPr>
          <p:cNvSpPr>
            <a:spLocks noGrp="1"/>
          </p:cNvSpPr>
          <p:nvPr>
            <p:ph type="sldNum" sz="quarter" idx="12"/>
          </p:nvPr>
        </p:nvSpPr>
        <p:spPr/>
        <p:txBody>
          <a:bodyPr/>
          <a:lstStyle/>
          <a:p>
            <a:fld id="{E5D4548E-B34C-40F9-96E2-12CA4D8909CC}" type="slidenum">
              <a:rPr lang="en-US" smtClean="0"/>
              <a:t>‹#›</a:t>
            </a:fld>
            <a:endParaRPr lang="en-US"/>
          </a:p>
        </p:txBody>
      </p:sp>
    </p:spTree>
    <p:extLst>
      <p:ext uri="{BB962C8B-B14F-4D97-AF65-F5344CB8AC3E}">
        <p14:creationId xmlns:p14="http://schemas.microsoft.com/office/powerpoint/2010/main" val="20777115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42312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259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37756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1149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48814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4497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1166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7248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9897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74633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139953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18419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15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73059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40939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0629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3889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0127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13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67371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elslid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033600" y="2379600"/>
            <a:ext cx="5400000" cy="646331"/>
          </a:xfrm>
        </p:spPr>
        <p:txBody>
          <a:bodyPr anchor="t" anchorCtr="0">
            <a:spAutoFit/>
          </a:bodyPr>
          <a:lstStyle>
            <a:lvl1pPr algn="r">
              <a:defRPr sz="4000" b="1">
                <a:solidFill>
                  <a:srgbClr val="FFFFFF"/>
                </a:solidFill>
                <a:latin typeface="+mn-lt"/>
              </a:defRPr>
            </a:lvl1pPr>
          </a:lstStyle>
          <a:p>
            <a:r>
              <a:rPr lang="en-US" noProof="0" dirty="0"/>
              <a:t>Click to Add Title</a:t>
            </a:r>
          </a:p>
        </p:txBody>
      </p:sp>
      <p:sp>
        <p:nvSpPr>
          <p:cNvPr id="3" name="Undertitel 2"/>
          <p:cNvSpPr>
            <a:spLocks noGrp="1"/>
          </p:cNvSpPr>
          <p:nvPr>
            <p:ph type="subTitle" idx="1" hasCustomPrompt="1"/>
          </p:nvPr>
        </p:nvSpPr>
        <p:spPr>
          <a:xfrm>
            <a:off x="6033600" y="3805200"/>
            <a:ext cx="5400000" cy="397032"/>
          </a:xfrm>
        </p:spPr>
        <p:txBody>
          <a:bodyPr>
            <a:spAutoFit/>
          </a:bodyPr>
          <a:lstStyle>
            <a:lvl1pPr marL="0" indent="0" algn="r">
              <a:buNone/>
              <a:defRPr sz="2200" baseline="0">
                <a:solidFill>
                  <a:srgbClr val="FFFFFF"/>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Presenter: Click to add name</a:t>
            </a:r>
          </a:p>
        </p:txBody>
      </p:sp>
      <p:sp>
        <p:nvSpPr>
          <p:cNvPr id="4" name="Pladsholder til dato 3"/>
          <p:cNvSpPr>
            <a:spLocks noGrp="1"/>
          </p:cNvSpPr>
          <p:nvPr>
            <p:ph type="dt" sz="half" idx="10"/>
          </p:nvPr>
        </p:nvSpPr>
        <p:spPr>
          <a:xfrm>
            <a:off x="8690400" y="4184751"/>
            <a:ext cx="2743200" cy="430887"/>
          </a:xfrm>
          <a:prstGeom prst="rect">
            <a:avLst/>
          </a:prstGeom>
        </p:spPr>
        <p:txBody>
          <a:bodyPr>
            <a:spAutoFit/>
          </a:bodyPr>
          <a:lstStyle>
            <a:lvl1pPr algn="r">
              <a:defRPr sz="2200">
                <a:solidFill>
                  <a:srgbClr val="FFFFFF"/>
                </a:solidFill>
                <a:latin typeface="+mj-lt"/>
              </a:defRPr>
            </a:lvl1pPr>
          </a:lstStyle>
          <a:p>
            <a:endParaRPr lang="en-US" noProof="0" dirty="0"/>
          </a:p>
        </p:txBody>
      </p:sp>
      <p:sp>
        <p:nvSpPr>
          <p:cNvPr id="5" name="Pladsholder til sidefod 4"/>
          <p:cNvSpPr>
            <a:spLocks noGrp="1"/>
          </p:cNvSpPr>
          <p:nvPr>
            <p:ph type="ftr" sz="quarter" idx="11"/>
          </p:nvPr>
        </p:nvSpPr>
        <p:spPr>
          <a:xfrm>
            <a:off x="4038600" y="6356350"/>
            <a:ext cx="4114800" cy="365125"/>
          </a:xfrm>
          <a:prstGeom prst="rect">
            <a:avLst/>
          </a:prstGeom>
        </p:spPr>
        <p:txBody>
          <a:bodyPr>
            <a:noAutofit/>
          </a:bodyPr>
          <a:lstStyle>
            <a:lvl1pPr>
              <a:defRPr>
                <a:solidFill>
                  <a:srgbClr val="FFFFFF"/>
                </a:solidFill>
              </a:defRPr>
            </a:lvl1pPr>
          </a:lstStyle>
          <a:p>
            <a:endParaRPr lang="en-US" noProof="0" dirty="0"/>
          </a:p>
        </p:txBody>
      </p:sp>
      <p:sp>
        <p:nvSpPr>
          <p:cNvPr id="6" name="Pladsholder til slidenummer 5"/>
          <p:cNvSpPr>
            <a:spLocks noGrp="1"/>
          </p:cNvSpPr>
          <p:nvPr>
            <p:ph type="sldNum" sz="quarter" idx="12"/>
          </p:nvPr>
        </p:nvSpPr>
        <p:spPr/>
        <p:txBody>
          <a:bodyPr>
            <a:noAutofit/>
          </a:bodyPr>
          <a:lstStyle>
            <a:lvl1pPr>
              <a:defRPr sz="1400">
                <a:solidFill>
                  <a:srgbClr val="FFFFFF"/>
                </a:solidFill>
              </a:defRPr>
            </a:lvl1pPr>
          </a:lstStyle>
          <a:p>
            <a:fld id="{17CCCC7F-9621-A743-A701-E063ABC03BA8}" type="slidenum">
              <a:rPr lang="en-US" smtClean="0"/>
              <a:pPr/>
              <a:t>‹#›</a:t>
            </a:fld>
            <a:endParaRPr lang="en-US" dirty="0"/>
          </a:p>
        </p:txBody>
      </p:sp>
      <p:pic>
        <p:nvPicPr>
          <p:cNvPr id="11" name="Picture 10"/>
          <p:cNvPicPr>
            <a:picLocks noChangeAspect="1"/>
          </p:cNvPicPr>
          <p:nvPr userDrawn="1"/>
        </p:nvPicPr>
        <p:blipFill>
          <a:blip r:embed="rId3"/>
          <a:stretch>
            <a:fillRect/>
          </a:stretch>
        </p:blipFill>
        <p:spPr>
          <a:xfrm>
            <a:off x="360000" y="252000"/>
            <a:ext cx="2343055" cy="701436"/>
          </a:xfrm>
          <a:prstGeom prst="rect">
            <a:avLst/>
          </a:prstGeom>
        </p:spPr>
      </p:pic>
    </p:spTree>
    <p:extLst>
      <p:ext uri="{BB962C8B-B14F-4D97-AF65-F5344CB8AC3E}">
        <p14:creationId xmlns:p14="http://schemas.microsoft.com/office/powerpoint/2010/main" val="22088313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ladsholder til slidenummer 4"/>
          <p:cNvSpPr>
            <a:spLocks noGrp="1"/>
          </p:cNvSpPr>
          <p:nvPr>
            <p:ph type="sldNum" sz="quarter" idx="12"/>
          </p:nvPr>
        </p:nvSpPr>
        <p:spPr/>
        <p:txBody>
          <a:bodyPr/>
          <a:lstStyle>
            <a:lvl1pPr>
              <a:defRPr sz="1400"/>
            </a:lvl1pPr>
          </a:lstStyle>
          <a:p>
            <a:fld id="{17CCCC7F-9621-A743-A701-E063ABC03BA8}" type="slidenum">
              <a:rPr lang="da-DK" smtClean="0"/>
              <a:pPr/>
              <a:t>‹#›</a:t>
            </a:fld>
            <a:endParaRPr lang="da-DK" dirty="0"/>
          </a:p>
        </p:txBody>
      </p:sp>
      <p:sp>
        <p:nvSpPr>
          <p:cNvPr id="8" name="Titel 1"/>
          <p:cNvSpPr>
            <a:spLocks noGrp="1"/>
          </p:cNvSpPr>
          <p:nvPr>
            <p:ph type="title" hasCustomPrompt="1"/>
          </p:nvPr>
        </p:nvSpPr>
        <p:spPr>
          <a:xfrm>
            <a:off x="695324" y="908050"/>
            <a:ext cx="10536676" cy="720000"/>
          </a:xfrm>
        </p:spPr>
        <p:txBody>
          <a:bodyPr>
            <a:noAutofit/>
          </a:bodyPr>
          <a:lstStyle>
            <a:lvl1pPr marL="0" algn="l" defTabSz="914400" rtl="0" eaLnBrk="1" latinLnBrk="0" hangingPunct="1">
              <a:lnSpc>
                <a:spcPct val="90000"/>
              </a:lnSpc>
              <a:spcBef>
                <a:spcPct val="0"/>
              </a:spcBef>
              <a:buNone/>
              <a:defRPr lang="en-US" sz="4000" kern="1200" noProof="0" dirty="0">
                <a:solidFill>
                  <a:srgbClr val="FFFFFF"/>
                </a:solidFill>
                <a:latin typeface="+mj-lt"/>
                <a:ea typeface="+mj-ea"/>
                <a:cs typeface="+mj-cs"/>
              </a:defRPr>
            </a:lvl1pPr>
          </a:lstStyle>
          <a:p>
            <a:r>
              <a:rPr lang="en-US" noProof="0" dirty="0"/>
              <a:t>Click to add title</a:t>
            </a:r>
          </a:p>
        </p:txBody>
      </p:sp>
      <p:sp>
        <p:nvSpPr>
          <p:cNvPr id="14" name="Text Placeholder 13"/>
          <p:cNvSpPr>
            <a:spLocks noGrp="1"/>
          </p:cNvSpPr>
          <p:nvPr>
            <p:ph type="body" sz="quarter" idx="13" hasCustomPrompt="1"/>
          </p:nvPr>
        </p:nvSpPr>
        <p:spPr>
          <a:xfrm>
            <a:off x="705196" y="1808163"/>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5" name="Text Placeholder 13"/>
          <p:cNvSpPr>
            <a:spLocks noGrp="1"/>
          </p:cNvSpPr>
          <p:nvPr>
            <p:ph type="body" sz="quarter" idx="14" hasCustomPrompt="1"/>
          </p:nvPr>
        </p:nvSpPr>
        <p:spPr>
          <a:xfrm>
            <a:off x="2116668" y="1808163"/>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16" name="Text Placeholder 13"/>
          <p:cNvSpPr>
            <a:spLocks noGrp="1"/>
          </p:cNvSpPr>
          <p:nvPr>
            <p:ph type="body" sz="quarter" idx="15" hasCustomPrompt="1"/>
          </p:nvPr>
        </p:nvSpPr>
        <p:spPr>
          <a:xfrm>
            <a:off x="705196" y="2519680"/>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7" name="Text Placeholder 13"/>
          <p:cNvSpPr>
            <a:spLocks noGrp="1"/>
          </p:cNvSpPr>
          <p:nvPr>
            <p:ph type="body" sz="quarter" idx="16" hasCustomPrompt="1"/>
          </p:nvPr>
        </p:nvSpPr>
        <p:spPr>
          <a:xfrm>
            <a:off x="2116668" y="2519680"/>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Introduction to</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18" name="Text Placeholder 13"/>
          <p:cNvSpPr>
            <a:spLocks noGrp="1"/>
          </p:cNvSpPr>
          <p:nvPr>
            <p:ph type="body" sz="quarter" idx="17" hasCustomPrompt="1"/>
          </p:nvPr>
        </p:nvSpPr>
        <p:spPr>
          <a:xfrm>
            <a:off x="705196" y="3231197"/>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9" name="Text Placeholder 13"/>
          <p:cNvSpPr>
            <a:spLocks noGrp="1"/>
          </p:cNvSpPr>
          <p:nvPr>
            <p:ph type="body" sz="quarter" idx="18" hasCustomPrompt="1"/>
          </p:nvPr>
        </p:nvSpPr>
        <p:spPr>
          <a:xfrm>
            <a:off x="2116668" y="3231197"/>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20" name="Text Placeholder 13"/>
          <p:cNvSpPr>
            <a:spLocks noGrp="1"/>
          </p:cNvSpPr>
          <p:nvPr>
            <p:ph type="body" sz="quarter" idx="19" hasCustomPrompt="1"/>
          </p:nvPr>
        </p:nvSpPr>
        <p:spPr>
          <a:xfrm>
            <a:off x="705196" y="3942714"/>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1" name="Text Placeholder 13"/>
          <p:cNvSpPr>
            <a:spLocks noGrp="1"/>
          </p:cNvSpPr>
          <p:nvPr>
            <p:ph type="body" sz="quarter" idx="20" hasCustomPrompt="1"/>
          </p:nvPr>
        </p:nvSpPr>
        <p:spPr>
          <a:xfrm>
            <a:off x="2116668" y="3942714"/>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22" name="Text Placeholder 13"/>
          <p:cNvSpPr>
            <a:spLocks noGrp="1"/>
          </p:cNvSpPr>
          <p:nvPr>
            <p:ph type="body" sz="quarter" idx="21" hasCustomPrompt="1"/>
          </p:nvPr>
        </p:nvSpPr>
        <p:spPr>
          <a:xfrm>
            <a:off x="705196" y="4654231"/>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3" name="Text Placeholder 13"/>
          <p:cNvSpPr>
            <a:spLocks noGrp="1"/>
          </p:cNvSpPr>
          <p:nvPr>
            <p:ph type="body" sz="quarter" idx="22" hasCustomPrompt="1"/>
          </p:nvPr>
        </p:nvSpPr>
        <p:spPr>
          <a:xfrm>
            <a:off x="2116668" y="4654231"/>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24" name="Text Placeholder 13"/>
          <p:cNvSpPr>
            <a:spLocks noGrp="1"/>
          </p:cNvSpPr>
          <p:nvPr>
            <p:ph type="body" sz="quarter" idx="23" hasCustomPrompt="1"/>
          </p:nvPr>
        </p:nvSpPr>
        <p:spPr>
          <a:xfrm>
            <a:off x="705196" y="5365748"/>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5" name="Text Placeholder 13"/>
          <p:cNvSpPr>
            <a:spLocks noGrp="1"/>
          </p:cNvSpPr>
          <p:nvPr>
            <p:ph type="body" sz="quarter" idx="24" hasCustomPrompt="1"/>
          </p:nvPr>
        </p:nvSpPr>
        <p:spPr>
          <a:xfrm>
            <a:off x="2116668" y="5365748"/>
            <a:ext cx="9115332"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bg1"/>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pic>
        <p:nvPicPr>
          <p:cNvPr id="26" name="Picture 25"/>
          <p:cNvPicPr>
            <a:picLocks noChangeAspect="1"/>
          </p:cNvPicPr>
          <p:nvPr userDrawn="1"/>
        </p:nvPicPr>
        <p:blipFill>
          <a:blip r:embed="rId3"/>
          <a:stretch>
            <a:fillRect/>
          </a:stretch>
        </p:blipFill>
        <p:spPr>
          <a:xfrm>
            <a:off x="360001" y="252000"/>
            <a:ext cx="1387475" cy="415366"/>
          </a:xfrm>
          <a:prstGeom prst="rect">
            <a:avLst/>
          </a:prstGeom>
        </p:spPr>
      </p:pic>
    </p:spTree>
    <p:extLst>
      <p:ext uri="{BB962C8B-B14F-4D97-AF65-F5344CB8AC3E}">
        <p14:creationId xmlns:p14="http://schemas.microsoft.com/office/powerpoint/2010/main" val="1623415440"/>
      </p:ext>
    </p:extLst>
  </p:cSld>
  <p:clrMapOvr>
    <a:masterClrMapping/>
  </p:clrMapOvr>
  <p:extLst mod="1">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ladsholder til slidenummer 4"/>
          <p:cNvSpPr>
            <a:spLocks noGrp="1"/>
          </p:cNvSpPr>
          <p:nvPr>
            <p:ph type="sldNum" sz="quarter" idx="12"/>
          </p:nvPr>
        </p:nvSpPr>
        <p:spPr/>
        <p:txBody>
          <a:bodyPr/>
          <a:lstStyle>
            <a:lvl1pPr>
              <a:defRPr sz="1400">
                <a:solidFill>
                  <a:schemeClr val="tx2"/>
                </a:solidFill>
              </a:defRPr>
            </a:lvl1pPr>
          </a:lstStyle>
          <a:p>
            <a:fld id="{17CCCC7F-9621-A743-A701-E063ABC03BA8}" type="slidenum">
              <a:rPr lang="da-DK" smtClean="0"/>
              <a:pPr/>
              <a:t>‹#›</a:t>
            </a:fld>
            <a:endParaRPr lang="da-DK" dirty="0"/>
          </a:p>
        </p:txBody>
      </p:sp>
      <p:sp>
        <p:nvSpPr>
          <p:cNvPr id="12" name="Titel 1"/>
          <p:cNvSpPr>
            <a:spLocks noGrp="1"/>
          </p:cNvSpPr>
          <p:nvPr>
            <p:ph type="title" hasCustomPrompt="1"/>
          </p:nvPr>
        </p:nvSpPr>
        <p:spPr>
          <a:xfrm>
            <a:off x="695324" y="907704"/>
            <a:ext cx="10536676" cy="720000"/>
          </a:xfrm>
        </p:spPr>
        <p:txBody>
          <a:bodyPr>
            <a:noAutofit/>
          </a:bodyPr>
          <a:lstStyle>
            <a:lvl1pPr marL="0" algn="l" defTabSz="914400" rtl="0" eaLnBrk="1" latinLnBrk="0" hangingPunct="1">
              <a:lnSpc>
                <a:spcPct val="90000"/>
              </a:lnSpc>
              <a:spcBef>
                <a:spcPct val="0"/>
              </a:spcBef>
              <a:buNone/>
              <a:defRPr lang="en-US" sz="4000" kern="1200" noProof="0" dirty="0">
                <a:solidFill>
                  <a:schemeClr val="tx2"/>
                </a:solidFill>
                <a:latin typeface="+mj-lt"/>
                <a:ea typeface="+mj-ea"/>
                <a:cs typeface="+mj-cs"/>
              </a:defRPr>
            </a:lvl1pPr>
          </a:lstStyle>
          <a:p>
            <a:r>
              <a:rPr lang="en-US" noProof="0" dirty="0"/>
              <a:t>Click to add title</a:t>
            </a:r>
          </a:p>
        </p:txBody>
      </p:sp>
      <p:sp>
        <p:nvSpPr>
          <p:cNvPr id="13" name="Text Placeholder 13"/>
          <p:cNvSpPr>
            <a:spLocks noGrp="1"/>
          </p:cNvSpPr>
          <p:nvPr>
            <p:ph type="body" sz="quarter" idx="13" hasCustomPrompt="1"/>
          </p:nvPr>
        </p:nvSpPr>
        <p:spPr>
          <a:xfrm>
            <a:off x="705196" y="1806576"/>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4" name="Text Placeholder 13"/>
          <p:cNvSpPr>
            <a:spLocks noGrp="1"/>
          </p:cNvSpPr>
          <p:nvPr>
            <p:ph type="body" sz="quarter" idx="14" hasCustomPrompt="1"/>
          </p:nvPr>
        </p:nvSpPr>
        <p:spPr>
          <a:xfrm>
            <a:off x="2124644" y="1806576"/>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15" name="Text Placeholder 13"/>
          <p:cNvSpPr>
            <a:spLocks noGrp="1"/>
          </p:cNvSpPr>
          <p:nvPr>
            <p:ph type="body" sz="quarter" idx="15" hasCustomPrompt="1"/>
          </p:nvPr>
        </p:nvSpPr>
        <p:spPr>
          <a:xfrm>
            <a:off x="705196" y="2518093"/>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6" name="Text Placeholder 13"/>
          <p:cNvSpPr>
            <a:spLocks noGrp="1"/>
          </p:cNvSpPr>
          <p:nvPr>
            <p:ph type="body" sz="quarter" idx="16" hasCustomPrompt="1"/>
          </p:nvPr>
        </p:nvSpPr>
        <p:spPr>
          <a:xfrm>
            <a:off x="2124644" y="2518093"/>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Introduction to</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17" name="Text Placeholder 13"/>
          <p:cNvSpPr>
            <a:spLocks noGrp="1"/>
          </p:cNvSpPr>
          <p:nvPr>
            <p:ph type="body" sz="quarter" idx="17" hasCustomPrompt="1"/>
          </p:nvPr>
        </p:nvSpPr>
        <p:spPr>
          <a:xfrm>
            <a:off x="705196" y="3229610"/>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18" name="Text Placeholder 13"/>
          <p:cNvSpPr>
            <a:spLocks noGrp="1"/>
          </p:cNvSpPr>
          <p:nvPr>
            <p:ph type="body" sz="quarter" idx="18" hasCustomPrompt="1"/>
          </p:nvPr>
        </p:nvSpPr>
        <p:spPr>
          <a:xfrm>
            <a:off x="2124644" y="3229610"/>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19" name="Text Placeholder 13"/>
          <p:cNvSpPr>
            <a:spLocks noGrp="1"/>
          </p:cNvSpPr>
          <p:nvPr>
            <p:ph type="body" sz="quarter" idx="19" hasCustomPrompt="1"/>
          </p:nvPr>
        </p:nvSpPr>
        <p:spPr>
          <a:xfrm>
            <a:off x="705196" y="3941127"/>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0" name="Text Placeholder 13"/>
          <p:cNvSpPr>
            <a:spLocks noGrp="1"/>
          </p:cNvSpPr>
          <p:nvPr>
            <p:ph type="body" sz="quarter" idx="20" hasCustomPrompt="1"/>
          </p:nvPr>
        </p:nvSpPr>
        <p:spPr>
          <a:xfrm>
            <a:off x="2124644" y="3941127"/>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21" name="Text Placeholder 13"/>
          <p:cNvSpPr>
            <a:spLocks noGrp="1"/>
          </p:cNvSpPr>
          <p:nvPr>
            <p:ph type="body" sz="quarter" idx="21" hasCustomPrompt="1"/>
          </p:nvPr>
        </p:nvSpPr>
        <p:spPr>
          <a:xfrm>
            <a:off x="705196" y="4652644"/>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2" name="Text Placeholder 13"/>
          <p:cNvSpPr>
            <a:spLocks noGrp="1"/>
          </p:cNvSpPr>
          <p:nvPr>
            <p:ph type="body" sz="quarter" idx="22" hasCustomPrompt="1"/>
          </p:nvPr>
        </p:nvSpPr>
        <p:spPr>
          <a:xfrm>
            <a:off x="2124644" y="4652644"/>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sp>
        <p:nvSpPr>
          <p:cNvPr id="23" name="Text Placeholder 13"/>
          <p:cNvSpPr>
            <a:spLocks noGrp="1"/>
          </p:cNvSpPr>
          <p:nvPr>
            <p:ph type="body" sz="quarter" idx="23" hasCustomPrompt="1"/>
          </p:nvPr>
        </p:nvSpPr>
        <p:spPr>
          <a:xfrm>
            <a:off x="705196" y="5364161"/>
            <a:ext cx="1411472" cy="706437"/>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rgbClr val="FFFFFF"/>
                </a:solidFill>
                <a:latin typeface="+mj-lt"/>
                <a:ea typeface="+mn-ea"/>
                <a:cs typeface="+mn-cs"/>
              </a:rPr>
              <a:t>##:##</a:t>
            </a:r>
          </a:p>
        </p:txBody>
      </p:sp>
      <p:sp>
        <p:nvSpPr>
          <p:cNvPr id="24" name="Text Placeholder 13"/>
          <p:cNvSpPr>
            <a:spLocks noGrp="1"/>
          </p:cNvSpPr>
          <p:nvPr>
            <p:ph type="body" sz="quarter" idx="24" hasCustomPrompt="1"/>
          </p:nvPr>
        </p:nvSpPr>
        <p:spPr>
          <a:xfrm>
            <a:off x="2124644" y="5364161"/>
            <a:ext cx="9107356" cy="706437"/>
          </a:xfrm>
        </p:spPr>
        <p:txBody>
          <a:bodyPr/>
          <a:lstStyle>
            <a:lvl1pPr marL="0" marR="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solidFill>
                  <a:schemeClr val="tx2"/>
                </a:solidFill>
              </a:defRPr>
            </a:lvl1pPr>
          </a:lstStyle>
          <a:p>
            <a:r>
              <a:rPr lang="en-US" sz="2000" noProof="0" dirty="0">
                <a:solidFill>
                  <a:srgbClr val="FFFFFF"/>
                </a:solidFill>
                <a:latin typeface="+mj-lt"/>
              </a:rPr>
              <a:t>Welcome</a:t>
            </a:r>
          </a:p>
          <a:p>
            <a:pPr marL="174625" marR="0" indent="-17462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i="1" kern="1200" noProof="0" dirty="0">
                <a:solidFill>
                  <a:srgbClr val="FFFFFF"/>
                </a:solidFill>
                <a:latin typeface="+mj-lt"/>
                <a:ea typeface="+mn-ea"/>
                <a:cs typeface="+mn-cs"/>
              </a:rPr>
              <a:t>Text</a:t>
            </a:r>
          </a:p>
        </p:txBody>
      </p:sp>
      <p:pic>
        <p:nvPicPr>
          <p:cNvPr id="25" name="Picture 24"/>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925879973"/>
      </p:ext>
    </p:extLst>
  </p:cSld>
  <p:clrMapOvr>
    <a:masterClrMapping/>
  </p:clrMapOvr>
  <p:extLst mod="1">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 column title, quote,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695324" y="905438"/>
            <a:ext cx="10536675" cy="646331"/>
          </a:xfrm>
        </p:spPr>
        <p:txBody>
          <a:bodyPr vert="horz" wrap="square" lIns="91440" tIns="45720" rIns="91440" bIns="45720" rtlCol="0" anchor="t" anchorCtr="0">
            <a:spAutoFit/>
          </a:bodyPr>
          <a:lstStyle>
            <a:lvl1pPr>
              <a:defRPr lang="en-US" baseline="0" noProof="0" dirty="0"/>
            </a:lvl1pPr>
          </a:lstStyle>
          <a:p>
            <a:pPr marL="0" lvl="0"/>
            <a:r>
              <a:rPr lang="en-US" noProof="0" dirty="0"/>
              <a:t>Click to add title</a:t>
            </a:r>
          </a:p>
        </p:txBody>
      </p:sp>
      <p:sp>
        <p:nvSpPr>
          <p:cNvPr id="3" name="Pladsholder til indhold 2"/>
          <p:cNvSpPr>
            <a:spLocks noGrp="1"/>
          </p:cNvSpPr>
          <p:nvPr>
            <p:ph idx="1" hasCustomPrompt="1"/>
          </p:nvPr>
        </p:nvSpPr>
        <p:spPr>
          <a:xfrm>
            <a:off x="695324" y="4025480"/>
            <a:ext cx="10536675" cy="2330870"/>
          </a:xfrm>
        </p:spPr>
        <p:txBody>
          <a:bodyPr>
            <a:noAutofit/>
          </a:bodyPr>
          <a:lstStyle>
            <a:lvl1pPr marL="252000" indent="-252000">
              <a:buClr>
                <a:schemeClr val="accent5"/>
              </a:buClr>
              <a:defRPr sz="2200">
                <a:solidFill>
                  <a:schemeClr val="tx2"/>
                </a:solidFill>
                <a:latin typeface="+mj-lt"/>
              </a:defRPr>
            </a:lvl1pPr>
            <a:lvl2pPr marL="574675" indent="-306388">
              <a:buClr>
                <a:schemeClr val="accent5"/>
              </a:buClr>
              <a:defRPr sz="2200">
                <a:solidFill>
                  <a:schemeClr val="tx2"/>
                </a:solidFill>
                <a:latin typeface="+mj-lt"/>
              </a:defRPr>
            </a:lvl2pPr>
            <a:lvl3pPr marL="864000" indent="-288000">
              <a:buClr>
                <a:srgbClr val="2BC4B6"/>
              </a:buClr>
              <a:buFont typeface="Calibri Light" panose="020F0302020204030204" pitchFamily="34" charset="0"/>
              <a:buChar char="−"/>
              <a:defRPr sz="2200">
                <a:solidFill>
                  <a:schemeClr val="tx2"/>
                </a:solidFill>
                <a:latin typeface="+mj-lt"/>
              </a:defRPr>
            </a:lvl3pPr>
            <a:lvl4pPr>
              <a:buClr>
                <a:srgbClr val="2BC4B6"/>
              </a:buClr>
              <a:defRPr/>
            </a:lvl4pPr>
            <a:lvl5pPr>
              <a:buClr>
                <a:srgbClr val="2BC4B6"/>
              </a:buClr>
              <a:defRPr/>
            </a:lvl5pPr>
          </a:lstStyle>
          <a:p>
            <a:pPr lvl="0"/>
            <a:r>
              <a:rPr lang="en-US" noProof="0" dirty="0"/>
              <a:t>Click to add text</a:t>
            </a:r>
          </a:p>
          <a:p>
            <a:pPr lvl="1"/>
            <a:r>
              <a:rPr lang="en-US" noProof="0" dirty="0"/>
              <a:t>Second level</a:t>
            </a:r>
          </a:p>
          <a:p>
            <a:pPr lvl="2"/>
            <a:r>
              <a:rPr lang="en-US" noProof="0" dirty="0"/>
              <a:t>Third level</a:t>
            </a:r>
          </a:p>
        </p:txBody>
      </p:sp>
      <p:sp>
        <p:nvSpPr>
          <p:cNvPr id="6" name="Pladsholder til slidenummer 5"/>
          <p:cNvSpPr>
            <a:spLocks noGrp="1"/>
          </p:cNvSpPr>
          <p:nvPr>
            <p:ph type="sldNum" sz="quarter" idx="12"/>
          </p:nvPr>
        </p:nvSpPr>
        <p:spPr/>
        <p:txBody>
          <a:bodyPr>
            <a:noAutofit/>
          </a:bodyPr>
          <a:lstStyle>
            <a:lvl1pPr>
              <a:defRPr sz="1400">
                <a:solidFill>
                  <a:schemeClr val="tx2"/>
                </a:solidFill>
              </a:defRPr>
            </a:lvl1pPr>
          </a:lstStyle>
          <a:p>
            <a:fld id="{17CCCC7F-9621-A743-A701-E063ABC03BA8}" type="slidenum">
              <a:rPr lang="da-DK" smtClean="0"/>
              <a:pPr/>
              <a:t>‹#›</a:t>
            </a:fld>
            <a:endParaRPr lang="da-DK" dirty="0"/>
          </a:p>
        </p:txBody>
      </p:sp>
      <p:sp>
        <p:nvSpPr>
          <p:cNvPr id="13" name="Shape 253"/>
          <p:cNvSpPr/>
          <p:nvPr userDrawn="1"/>
        </p:nvSpPr>
        <p:spPr>
          <a:xfrm>
            <a:off x="1630525" y="2188048"/>
            <a:ext cx="454715" cy="4354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4500"/>
              </a:spcBef>
              <a:defRPr sz="3500">
                <a:latin typeface="+mj-lt"/>
                <a:ea typeface="+mj-ea"/>
                <a:cs typeface="+mj-cs"/>
                <a:sym typeface="Arial"/>
              </a:defRPr>
            </a:lvl1pPr>
          </a:lstStyle>
          <a:p>
            <a:pPr lvl="0">
              <a:lnSpc>
                <a:spcPct val="100000"/>
              </a:lnSpc>
              <a:defRPr sz="1800"/>
            </a:pPr>
            <a:r>
              <a:rPr lang="da-DK" sz="5500" dirty="0">
                <a:solidFill>
                  <a:schemeClr val="accent5"/>
                </a:solidFill>
                <a:latin typeface="Times New Roman" charset="0"/>
                <a:ea typeface="Times New Roman" charset="0"/>
                <a:cs typeface="Times New Roman" charset="0"/>
              </a:rPr>
              <a:t>“</a:t>
            </a:r>
            <a:endParaRPr sz="5500" dirty="0">
              <a:solidFill>
                <a:schemeClr val="accent5"/>
              </a:solidFill>
              <a:latin typeface="Times New Roman" charset="0"/>
              <a:ea typeface="Times New Roman" charset="0"/>
              <a:cs typeface="Times New Roman" charset="0"/>
            </a:endParaRPr>
          </a:p>
        </p:txBody>
      </p:sp>
      <p:sp>
        <p:nvSpPr>
          <p:cNvPr id="14" name="Text Placeholder 10"/>
          <p:cNvSpPr>
            <a:spLocks noGrp="1"/>
          </p:cNvSpPr>
          <p:nvPr>
            <p:ph type="body" sz="quarter" idx="15" hasCustomPrompt="1"/>
          </p:nvPr>
        </p:nvSpPr>
        <p:spPr>
          <a:xfrm>
            <a:off x="1980000" y="2357216"/>
            <a:ext cx="9252000" cy="1152000"/>
          </a:xfrm>
        </p:spPr>
        <p:txBody>
          <a:bodyPr>
            <a:noAutofit/>
          </a:bodyPr>
          <a:lstStyle>
            <a:lvl1pPr marL="0" indent="0">
              <a:lnSpc>
                <a:spcPct val="120000"/>
              </a:lnSpc>
              <a:spcBef>
                <a:spcPts val="4500"/>
              </a:spcBef>
              <a:buNone/>
              <a:defRPr sz="22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Quote</a:t>
            </a:r>
          </a:p>
        </p:txBody>
      </p:sp>
      <p:sp>
        <p:nvSpPr>
          <p:cNvPr id="15" name="Text Placeholder 10"/>
          <p:cNvSpPr>
            <a:spLocks noGrp="1"/>
          </p:cNvSpPr>
          <p:nvPr>
            <p:ph type="body" sz="quarter" idx="16" hasCustomPrompt="1"/>
          </p:nvPr>
        </p:nvSpPr>
        <p:spPr>
          <a:xfrm>
            <a:off x="1980000" y="3512440"/>
            <a:ext cx="9252000" cy="288000"/>
          </a:xfrm>
        </p:spPr>
        <p:txBody>
          <a:bodyPr>
            <a:noAutofit/>
          </a:bodyPr>
          <a:lstStyle>
            <a:lvl1pPr marL="0" indent="0">
              <a:buNone/>
              <a:defRPr sz="1400">
                <a:solidFill>
                  <a:schemeClr val="tx2"/>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dirty="0"/>
              <a:t>Caption</a:t>
            </a:r>
          </a:p>
        </p:txBody>
      </p:sp>
      <p:sp>
        <p:nvSpPr>
          <p:cNvPr id="16" name="Text Placeholder 4"/>
          <p:cNvSpPr>
            <a:spLocks noGrp="1"/>
          </p:cNvSpPr>
          <p:nvPr>
            <p:ph type="body" sz="quarter" idx="17"/>
          </p:nvPr>
        </p:nvSpPr>
        <p:spPr>
          <a:xfrm>
            <a:off x="695325" y="1735302"/>
            <a:ext cx="10536238" cy="396875"/>
          </a:xfrm>
        </p:spPr>
        <p:txBody>
          <a:bodyPr/>
          <a:lstStyle>
            <a:lvl1pPr marL="0" indent="0">
              <a:buNone/>
              <a:defRPr sz="2200"/>
            </a:lvl1pPr>
          </a:lstStyle>
          <a:p>
            <a:pPr lvl="0"/>
            <a:r>
              <a:rPr lang="en-US"/>
              <a:t>Edit Master text styles</a:t>
            </a:r>
          </a:p>
        </p:txBody>
      </p:sp>
      <p:pic>
        <p:nvPicPr>
          <p:cNvPr id="11" name="Picture 10"/>
          <p:cNvPicPr>
            <a:picLocks noChangeAspect="1"/>
          </p:cNvPicPr>
          <p:nvPr userDrawn="1"/>
        </p:nvPicPr>
        <p:blipFill>
          <a:blip r:embed="rId3"/>
          <a:stretch>
            <a:fillRect/>
          </a:stretch>
        </p:blipFill>
        <p:spPr>
          <a:xfrm>
            <a:off x="360001" y="252000"/>
            <a:ext cx="1387476" cy="415366"/>
          </a:xfrm>
          <a:prstGeom prst="rect">
            <a:avLst/>
          </a:prstGeom>
        </p:spPr>
      </p:pic>
    </p:spTree>
    <p:extLst>
      <p:ext uri="{BB962C8B-B14F-4D97-AF65-F5344CB8AC3E}">
        <p14:creationId xmlns:p14="http://schemas.microsoft.com/office/powerpoint/2010/main" val="4271414235"/>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emf"/><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image" Target="../media/image1.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5.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theme" Target="../theme/theme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80984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5FDF9-5D48-4653-B268-3EEE6FB45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23A5C1DC-0FB0-46E0-9B71-0DFB7BD74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DE4927F-69F0-4F11-B766-326942A1F6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B8CE5-B026-47E6-91A1-FE6D17DC1566}" type="datetimeFigureOut">
              <a:rPr lang="pl-PL" smtClean="0"/>
              <a:t>14.11.2018</a:t>
            </a:fld>
            <a:endParaRPr lang="pl-PL"/>
          </a:p>
        </p:txBody>
      </p:sp>
      <p:sp>
        <p:nvSpPr>
          <p:cNvPr id="5" name="Footer Placeholder 4">
            <a:extLst>
              <a:ext uri="{FF2B5EF4-FFF2-40B4-BE49-F238E27FC236}">
                <a16:creationId xmlns:a16="http://schemas.microsoft.com/office/drawing/2014/main" id="{D300D0CE-9C97-4581-8EAA-B01E19D9B0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60C5B8E1-6C8E-4DFC-9487-71A8F55528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8DAAD-3D89-4217-949D-EA361687CF32}" type="slidenum">
              <a:rPr lang="pl-PL" smtClean="0"/>
              <a:t>‹#›</a:t>
            </a:fld>
            <a:endParaRPr lang="pl-PL"/>
          </a:p>
        </p:txBody>
      </p:sp>
    </p:spTree>
    <p:extLst>
      <p:ext uri="{BB962C8B-B14F-4D97-AF65-F5344CB8AC3E}">
        <p14:creationId xmlns:p14="http://schemas.microsoft.com/office/powerpoint/2010/main" val="42934049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70318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70"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217867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24189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684000" y="955925"/>
            <a:ext cx="10548000" cy="720000"/>
          </a:xfrm>
          <a:prstGeom prst="rect">
            <a:avLst/>
          </a:prstGeom>
        </p:spPr>
        <p:txBody>
          <a:bodyPr vert="horz" lIns="91440" tIns="45720" rIns="91440" bIns="45720" rtlCol="0" anchor="t" anchorCtr="0">
            <a:noAutofit/>
          </a:bodyPr>
          <a:lstStyle/>
          <a:p>
            <a:r>
              <a:rPr lang="en-US" noProof="0" dirty="0" err="1"/>
              <a:t>Klik</a:t>
            </a:r>
            <a:r>
              <a:rPr lang="en-US" noProof="0" dirty="0"/>
              <a:t> for at </a:t>
            </a:r>
            <a:r>
              <a:rPr lang="en-US" noProof="0" dirty="0" err="1"/>
              <a:t>redigere</a:t>
            </a:r>
            <a:r>
              <a:rPr lang="en-US" noProof="0" dirty="0"/>
              <a:t> </a:t>
            </a:r>
            <a:r>
              <a:rPr lang="en-US" noProof="0" dirty="0" err="1"/>
              <a:t>i</a:t>
            </a:r>
            <a:r>
              <a:rPr lang="en-US" noProof="0" dirty="0"/>
              <a:t> </a:t>
            </a:r>
            <a:r>
              <a:rPr lang="en-US" noProof="0" dirty="0" err="1"/>
              <a:t>masteren</a:t>
            </a:r>
            <a:endParaRPr lang="en-US" noProof="0" dirty="0"/>
          </a:p>
        </p:txBody>
      </p:sp>
      <p:sp>
        <p:nvSpPr>
          <p:cNvPr id="3" name="Pladsholder til tekst 2"/>
          <p:cNvSpPr>
            <a:spLocks noGrp="1"/>
          </p:cNvSpPr>
          <p:nvPr>
            <p:ph type="body" idx="1"/>
          </p:nvPr>
        </p:nvSpPr>
        <p:spPr>
          <a:xfrm>
            <a:off x="684000" y="1944000"/>
            <a:ext cx="10515600" cy="4271743"/>
          </a:xfrm>
          <a:prstGeom prst="rect">
            <a:avLst/>
          </a:prstGeom>
        </p:spPr>
        <p:txBody>
          <a:bodyPr vert="horz" lIns="91440" tIns="45720" rIns="91440" bIns="45720" rtlCol="0">
            <a:noAutofit/>
          </a:bodyPr>
          <a:lstStyle/>
          <a:p>
            <a:pPr lvl="0"/>
            <a:r>
              <a:rPr lang="en-US" noProof="0" dirty="0" err="1"/>
              <a:t>Klik</a:t>
            </a:r>
            <a:r>
              <a:rPr lang="en-US" noProof="0" dirty="0"/>
              <a:t> for at </a:t>
            </a:r>
            <a:r>
              <a:rPr lang="en-US" noProof="0" dirty="0" err="1"/>
              <a:t>redigere</a:t>
            </a:r>
            <a:r>
              <a:rPr lang="en-US" noProof="0" dirty="0"/>
              <a:t> </a:t>
            </a:r>
            <a:r>
              <a:rPr lang="en-US" noProof="0" dirty="0" err="1"/>
              <a:t>teksttypografierne</a:t>
            </a:r>
            <a:r>
              <a:rPr lang="en-US" noProof="0" dirty="0"/>
              <a:t> </a:t>
            </a:r>
            <a:r>
              <a:rPr lang="en-US" noProof="0" dirty="0" err="1"/>
              <a:t>i</a:t>
            </a:r>
            <a:r>
              <a:rPr lang="en-US" noProof="0" dirty="0"/>
              <a:t> </a:t>
            </a:r>
            <a:r>
              <a:rPr lang="en-US" noProof="0" dirty="0" err="1"/>
              <a:t>masteren</a:t>
            </a:r>
            <a:endParaRPr lang="en-US" noProof="0" dirty="0"/>
          </a:p>
          <a:p>
            <a:pPr lvl="1"/>
            <a:r>
              <a:rPr lang="en-US" noProof="0" dirty="0" err="1"/>
              <a:t>Andet</a:t>
            </a:r>
            <a:r>
              <a:rPr lang="en-US" noProof="0" dirty="0"/>
              <a:t> </a:t>
            </a:r>
            <a:r>
              <a:rPr lang="en-US" noProof="0" dirty="0" err="1"/>
              <a:t>niveau</a:t>
            </a:r>
            <a:endParaRPr lang="en-US" noProof="0" dirty="0"/>
          </a:p>
          <a:p>
            <a:pPr lvl="2"/>
            <a:r>
              <a:rPr lang="en-US" noProof="0" dirty="0" err="1"/>
              <a:t>Tredje</a:t>
            </a:r>
            <a:r>
              <a:rPr lang="en-US" noProof="0" dirty="0"/>
              <a:t> </a:t>
            </a:r>
            <a:r>
              <a:rPr lang="en-US" noProof="0" dirty="0" err="1"/>
              <a:t>niveau</a:t>
            </a:r>
            <a:endParaRPr lang="en-US" noProof="0" dirty="0"/>
          </a:p>
          <a:p>
            <a:pPr lvl="3"/>
            <a:r>
              <a:rPr lang="en-US" noProof="0" dirty="0" err="1"/>
              <a:t>Fjerde</a:t>
            </a:r>
            <a:r>
              <a:rPr lang="en-US" noProof="0" dirty="0"/>
              <a:t> </a:t>
            </a:r>
            <a:r>
              <a:rPr lang="en-US" noProof="0" dirty="0" err="1"/>
              <a:t>niveau</a:t>
            </a:r>
            <a:endParaRPr lang="en-US" noProof="0" dirty="0"/>
          </a:p>
          <a:p>
            <a:pPr lvl="4"/>
            <a:r>
              <a:rPr lang="en-US" noProof="0" dirty="0" err="1"/>
              <a:t>Femte</a:t>
            </a:r>
            <a:r>
              <a:rPr lang="en-US" noProof="0" dirty="0"/>
              <a:t> </a:t>
            </a:r>
            <a:r>
              <a:rPr lang="en-US" noProof="0" dirty="0" err="1"/>
              <a:t>niveau</a:t>
            </a:r>
            <a:endParaRPr lang="en-US" noProof="0" dirty="0"/>
          </a:p>
        </p:txBody>
      </p:sp>
      <p:sp>
        <p:nvSpPr>
          <p:cNvPr id="6" name="Pladsholder til slidenummer 5"/>
          <p:cNvSpPr>
            <a:spLocks noGrp="1"/>
          </p:cNvSpPr>
          <p:nvPr>
            <p:ph type="sldNum" sz="quarter" idx="4"/>
          </p:nvPr>
        </p:nvSpPr>
        <p:spPr>
          <a:xfrm>
            <a:off x="9180000" y="6356350"/>
            <a:ext cx="2743200" cy="365125"/>
          </a:xfrm>
          <a:prstGeom prst="rect">
            <a:avLst/>
          </a:prstGeom>
        </p:spPr>
        <p:txBody>
          <a:bodyPr vert="horz" lIns="91440" tIns="45720" rIns="91440" bIns="45720" rtlCol="0" anchor="ctr"/>
          <a:lstStyle>
            <a:lvl1pPr algn="r">
              <a:defRPr sz="1200">
                <a:solidFill>
                  <a:srgbClr val="FFFFFF"/>
                </a:solidFill>
              </a:defRPr>
            </a:lvl1pPr>
          </a:lstStyle>
          <a:p>
            <a:fld id="{17CCCC7F-9621-A743-A701-E063ABC03BA8}" type="slidenum">
              <a:rPr lang="en-US" noProof="0" smtClean="0"/>
              <a:pPr/>
              <a:t>‹#›</a:t>
            </a:fld>
            <a:endParaRPr lang="en-US" noProof="0" dirty="0"/>
          </a:p>
        </p:txBody>
      </p:sp>
      <p:sp>
        <p:nvSpPr>
          <p:cNvPr id="4"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5850361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Lst>
  <p:hf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5"/>
        </a:buClr>
        <a:buFont typeface="Arial"/>
        <a:buChar char="•"/>
        <a:defRPr sz="20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chemeClr val="accent5"/>
        </a:buClr>
        <a:buFont typeface="Arial"/>
        <a:buChar char="•"/>
        <a:defRPr sz="2000" kern="1200">
          <a:solidFill>
            <a:schemeClr val="tx2"/>
          </a:solidFill>
          <a:latin typeface="+mj-lt"/>
          <a:ea typeface="+mn-ea"/>
          <a:cs typeface="+mn-cs"/>
        </a:defRPr>
      </a:lvl2pPr>
      <a:lvl3pPr marL="1143000" indent="-228600" algn="l" defTabSz="914400" rtl="0" eaLnBrk="1" latinLnBrk="0" hangingPunct="1">
        <a:lnSpc>
          <a:spcPct val="90000"/>
        </a:lnSpc>
        <a:spcBef>
          <a:spcPts val="500"/>
        </a:spcBef>
        <a:buClr>
          <a:schemeClr val="accent5"/>
        </a:buClr>
        <a:buFont typeface="Calibri Light" panose="020F0302020204030204" pitchFamily="34" charset="0"/>
        <a:buChar char="−"/>
        <a:defRPr sz="2000" kern="1200">
          <a:solidFill>
            <a:schemeClr val="tx2"/>
          </a:solidFill>
          <a:latin typeface="+mj-lt"/>
          <a:ea typeface="+mn-ea"/>
          <a:cs typeface="+mn-cs"/>
        </a:defRPr>
      </a:lvl3pPr>
      <a:lvl4pPr marL="1600200" indent="-228600" algn="l" defTabSz="914400" rtl="0" eaLnBrk="1" latinLnBrk="0" hangingPunct="1">
        <a:lnSpc>
          <a:spcPct val="90000"/>
        </a:lnSpc>
        <a:spcBef>
          <a:spcPts val="500"/>
        </a:spcBef>
        <a:buClr>
          <a:schemeClr val="accent5"/>
        </a:buClr>
        <a:buFont typeface="Calibri Light" panose="020F0302020204030204" pitchFamily="34" charset="0"/>
        <a:buChar char="−"/>
        <a:defRPr sz="2000" kern="1200">
          <a:solidFill>
            <a:schemeClr val="tx2"/>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Calibri Light" panose="020F0302020204030204" pitchFamily="34" charset="0"/>
        <a:buChar char="−"/>
        <a:defRPr sz="20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spnet/SignalR/blob/release/2.2/specs/TransportProtocols.md"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81.xml"/><Relationship Id="rId4" Type="http://schemas.openxmlformats.org/officeDocument/2006/relationships/image" Target="../media/image45.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1.xml"/><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81.xml"/><Relationship Id="rId5" Type="http://schemas.openxmlformats.org/officeDocument/2006/relationships/image" Target="../media/image46.tiff"/><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93.xml"/><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93.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93.xml"/><Relationship Id="rId4" Type="http://schemas.openxmlformats.org/officeDocument/2006/relationships/image" Target="../media/image48.sv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6.xml"/><Relationship Id="rId1" Type="http://schemas.openxmlformats.org/officeDocument/2006/relationships/slideLayout" Target="../slideLayouts/slideLayout84.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hyperlink" Target="http://azure.tomaszwisniewski.com/" TargetMode="External"/><Relationship Id="rId7" Type="http://schemas.openxmlformats.org/officeDocument/2006/relationships/image" Target="../media/image33.jpg"/><Relationship Id="rId2" Type="http://schemas.openxmlformats.org/officeDocument/2006/relationships/hyperlink" Target="https://github.com/wi5nia" TargetMode="Externa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hyperlink" Target="http://twitter.com/wisniewsk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0520-B94F-4F9B-9F09-1D38E6DB2E8A}"/>
              </a:ext>
            </a:extLst>
          </p:cNvPr>
          <p:cNvSpPr>
            <a:spLocks noGrp="1"/>
          </p:cNvSpPr>
          <p:nvPr>
            <p:ph type="ctrTitle"/>
          </p:nvPr>
        </p:nvSpPr>
        <p:spPr/>
        <p:txBody>
          <a:bodyPr/>
          <a:lstStyle/>
          <a:p>
            <a:r>
              <a:rPr lang="pl-PL" dirty="0" err="1"/>
              <a:t>Azure</a:t>
            </a:r>
            <a:r>
              <a:rPr lang="pl-PL" dirty="0"/>
              <a:t> </a:t>
            </a:r>
            <a:r>
              <a:rPr lang="pl-PL" dirty="0" err="1"/>
              <a:t>SignalR</a:t>
            </a:r>
            <a:r>
              <a:rPr lang="pl-PL" dirty="0"/>
              <a:t> Service</a:t>
            </a:r>
          </a:p>
        </p:txBody>
      </p:sp>
      <p:sp>
        <p:nvSpPr>
          <p:cNvPr id="3" name="Subtitle 2">
            <a:extLst>
              <a:ext uri="{FF2B5EF4-FFF2-40B4-BE49-F238E27FC236}">
                <a16:creationId xmlns:a16="http://schemas.microsoft.com/office/drawing/2014/main" id="{EE5E6800-D531-4223-B839-C8694C8AF6E5}"/>
              </a:ext>
            </a:extLst>
          </p:cNvPr>
          <p:cNvSpPr>
            <a:spLocks noGrp="1"/>
          </p:cNvSpPr>
          <p:nvPr>
            <p:ph type="subTitle" idx="1"/>
          </p:nvPr>
        </p:nvSpPr>
        <p:spPr/>
        <p:txBody>
          <a:bodyPr/>
          <a:lstStyle/>
          <a:p>
            <a:r>
              <a:rPr lang="pl-PL" dirty="0"/>
              <a:t>Tomasz Wiśniewski</a:t>
            </a:r>
          </a:p>
          <a:p>
            <a:r>
              <a:rPr lang="pl-PL" dirty="0" err="1"/>
              <a:t>Cloud</a:t>
            </a:r>
            <a:r>
              <a:rPr lang="pl-PL" dirty="0"/>
              <a:t> Solution Architect</a:t>
            </a:r>
          </a:p>
        </p:txBody>
      </p:sp>
    </p:spTree>
    <p:extLst>
      <p:ext uri="{BB962C8B-B14F-4D97-AF65-F5344CB8AC3E}">
        <p14:creationId xmlns:p14="http://schemas.microsoft.com/office/powerpoint/2010/main" val="72957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24ADDB9-9439-4785-8742-5D19BB177179}"/>
              </a:ext>
            </a:extLst>
          </p:cNvPr>
          <p:cNvSpPr/>
          <p:nvPr/>
        </p:nvSpPr>
        <p:spPr bwMode="auto">
          <a:xfrm>
            <a:off x="0" y="1266921"/>
            <a:ext cx="12192000" cy="195711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857AE1C5-D780-4FBE-84AB-B6556B4A4C4B}"/>
              </a:ext>
            </a:extLst>
          </p:cNvPr>
          <p:cNvSpPr/>
          <p:nvPr/>
        </p:nvSpPr>
        <p:spPr>
          <a:xfrm>
            <a:off x="8994395" y="4556625"/>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 name="Title 16"/>
          <p:cNvSpPr>
            <a:spLocks noGrp="1"/>
          </p:cNvSpPr>
          <p:nvPr>
            <p:ph type="title"/>
          </p:nvPr>
        </p:nvSpPr>
        <p:spPr/>
        <p:txBody>
          <a:bodyPr/>
          <a:lstStyle/>
          <a:p>
            <a:r>
              <a:rPr lang="en-US"/>
              <a:t>Azure SignalR Service</a:t>
            </a:r>
          </a:p>
        </p:txBody>
      </p:sp>
      <p:sp>
        <p:nvSpPr>
          <p:cNvPr id="6" name="Text Placeholder 5"/>
          <p:cNvSpPr>
            <a:spLocks noGrp="1"/>
          </p:cNvSpPr>
          <p:nvPr>
            <p:ph type="body" sz="quarter" idx="4294967295"/>
          </p:nvPr>
        </p:nvSpPr>
        <p:spPr>
          <a:xfrm>
            <a:off x="1470026" y="1435100"/>
            <a:ext cx="10428287" cy="1568450"/>
          </a:xfrm>
        </p:spPr>
        <p:txBody>
          <a:bodyPr/>
          <a:lstStyle/>
          <a:p>
            <a:pPr marL="0" indent="0">
              <a:spcBef>
                <a:spcPts val="1200"/>
              </a:spcBef>
              <a:buNone/>
            </a:pPr>
            <a:r>
              <a:rPr lang="en-US" sz="1800" dirty="0"/>
              <a:t>Fully managed service—without worrying about capacity provisioning, scaling or managing connections</a:t>
            </a:r>
          </a:p>
          <a:p>
            <a:pPr marL="0" indent="0">
              <a:spcBef>
                <a:spcPts val="1200"/>
              </a:spcBef>
              <a:buNone/>
            </a:pPr>
            <a:r>
              <a:rPr lang="en-US" sz="1800" dirty="0"/>
              <a:t>Native ASP.NET Core SignalR development support</a:t>
            </a:r>
          </a:p>
          <a:p>
            <a:pPr marL="0" indent="0">
              <a:spcBef>
                <a:spcPts val="1200"/>
              </a:spcBef>
              <a:buNone/>
            </a:pPr>
            <a:r>
              <a:rPr lang="en-US" sz="1800" dirty="0"/>
              <a:t>New possibilities when integrating with other Azure services</a:t>
            </a:r>
          </a:p>
          <a:p>
            <a:pPr marL="0" indent="0">
              <a:spcBef>
                <a:spcPts val="1200"/>
              </a:spcBef>
              <a:buNone/>
            </a:pPr>
            <a:r>
              <a:rPr lang="en-US" sz="1800" dirty="0"/>
              <a:t>Available in growing global regions</a:t>
            </a:r>
          </a:p>
        </p:txBody>
      </p:sp>
      <p:pic>
        <p:nvPicPr>
          <p:cNvPr id="4" name="Picture 3">
            <a:extLst>
              <a:ext uri="{FF2B5EF4-FFF2-40B4-BE49-F238E27FC236}">
                <a16:creationId xmlns:a16="http://schemas.microsoft.com/office/drawing/2014/main" id="{0E09FB9D-1E8E-452F-8026-890BC842F710}"/>
              </a:ext>
            </a:extLst>
          </p:cNvPr>
          <p:cNvPicPr>
            <a:picLocks noChangeAspect="1"/>
          </p:cNvPicPr>
          <p:nvPr/>
        </p:nvPicPr>
        <p:blipFill>
          <a:blip r:embed="rId3"/>
          <a:stretch>
            <a:fillRect/>
          </a:stretch>
        </p:blipFill>
        <p:spPr>
          <a:xfrm>
            <a:off x="7107160" y="4965097"/>
            <a:ext cx="426313" cy="369332"/>
          </a:xfrm>
          <a:prstGeom prst="rect">
            <a:avLst/>
          </a:prstGeom>
        </p:spPr>
      </p:pic>
      <p:pic>
        <p:nvPicPr>
          <p:cNvPr id="5" name="Picture 4">
            <a:extLst>
              <a:ext uri="{FF2B5EF4-FFF2-40B4-BE49-F238E27FC236}">
                <a16:creationId xmlns:a16="http://schemas.microsoft.com/office/drawing/2014/main" id="{70BB66EC-E4CF-4B96-8FC7-652045127569}"/>
              </a:ext>
            </a:extLst>
          </p:cNvPr>
          <p:cNvPicPr>
            <a:picLocks noChangeAspect="1"/>
          </p:cNvPicPr>
          <p:nvPr/>
        </p:nvPicPr>
        <p:blipFill>
          <a:blip r:embed="rId3"/>
          <a:stretch>
            <a:fillRect/>
          </a:stretch>
        </p:blipFill>
        <p:spPr>
          <a:xfrm>
            <a:off x="2065451" y="4697920"/>
            <a:ext cx="426313" cy="369332"/>
          </a:xfrm>
          <a:prstGeom prst="rect">
            <a:avLst/>
          </a:prstGeom>
        </p:spPr>
      </p:pic>
      <p:sp>
        <p:nvSpPr>
          <p:cNvPr id="7" name="Rectangle 6">
            <a:extLst>
              <a:ext uri="{FF2B5EF4-FFF2-40B4-BE49-F238E27FC236}">
                <a16:creationId xmlns:a16="http://schemas.microsoft.com/office/drawing/2014/main" id="{A4CDF480-EBBE-4949-9E64-DE2F0AB740AA}"/>
              </a:ext>
            </a:extLst>
          </p:cNvPr>
          <p:cNvSpPr/>
          <p:nvPr/>
        </p:nvSpPr>
        <p:spPr>
          <a:xfrm>
            <a:off x="8883595" y="4636162"/>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E83DFC7-E5F4-406D-A98F-B2524127A0D0}"/>
              </a:ext>
            </a:extLst>
          </p:cNvPr>
          <p:cNvSpPr/>
          <p:nvPr/>
        </p:nvSpPr>
        <p:spPr>
          <a:xfrm>
            <a:off x="8772797" y="4715699"/>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F540BA3-A031-4D8D-98AF-F1B71C57F1CF}"/>
              </a:ext>
            </a:extLst>
          </p:cNvPr>
          <p:cNvSpPr/>
          <p:nvPr/>
        </p:nvSpPr>
        <p:spPr>
          <a:xfrm>
            <a:off x="8661999" y="4795236"/>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D205DBB6-8E5E-480E-BE48-7951A5BF5200}"/>
              </a:ext>
            </a:extLst>
          </p:cNvPr>
          <p:cNvSpPr/>
          <p:nvPr/>
        </p:nvSpPr>
        <p:spPr>
          <a:xfrm>
            <a:off x="8668743" y="3629368"/>
            <a:ext cx="948404" cy="71960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B34FE1A-D4C4-4432-AD94-68CAA8CE7BFC}"/>
              </a:ext>
            </a:extLst>
          </p:cNvPr>
          <p:cNvSpPr/>
          <p:nvPr/>
        </p:nvSpPr>
        <p:spPr>
          <a:xfrm>
            <a:off x="3793591" y="4260379"/>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F0AC7B4-3375-4880-A4A8-1605CA602BBA}"/>
              </a:ext>
            </a:extLst>
          </p:cNvPr>
          <p:cNvSpPr/>
          <p:nvPr/>
        </p:nvSpPr>
        <p:spPr>
          <a:xfrm>
            <a:off x="3691225" y="4337927"/>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280058C2-CF46-460D-A903-43A9497CA06B}"/>
              </a:ext>
            </a:extLst>
          </p:cNvPr>
          <p:cNvSpPr/>
          <p:nvPr/>
        </p:nvSpPr>
        <p:spPr>
          <a:xfrm>
            <a:off x="3588860" y="4415475"/>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EF1758BB-C610-4E74-A3CF-C8FE24ADD2A9}"/>
              </a:ext>
            </a:extLst>
          </p:cNvPr>
          <p:cNvSpPr/>
          <p:nvPr/>
        </p:nvSpPr>
        <p:spPr>
          <a:xfrm>
            <a:off x="3486495" y="4493023"/>
            <a:ext cx="1370948" cy="937678"/>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22A1DCDC-14BA-466D-B84F-7AFAB2FA1BA4}"/>
              </a:ext>
            </a:extLst>
          </p:cNvPr>
          <p:cNvPicPr>
            <a:picLocks noChangeAspect="1"/>
          </p:cNvPicPr>
          <p:nvPr/>
        </p:nvPicPr>
        <p:blipFill>
          <a:blip r:embed="rId3"/>
          <a:stretch>
            <a:fillRect/>
          </a:stretch>
        </p:blipFill>
        <p:spPr>
          <a:xfrm>
            <a:off x="1968912" y="4780162"/>
            <a:ext cx="426313" cy="369332"/>
          </a:xfrm>
          <a:prstGeom prst="rect">
            <a:avLst/>
          </a:prstGeom>
        </p:spPr>
      </p:pic>
      <p:sp>
        <p:nvSpPr>
          <p:cNvPr id="16" name="TextBox 15">
            <a:extLst>
              <a:ext uri="{FF2B5EF4-FFF2-40B4-BE49-F238E27FC236}">
                <a16:creationId xmlns:a16="http://schemas.microsoft.com/office/drawing/2014/main" id="{8DCD317B-0423-4A2F-B35C-64BC6CE8E4E8}"/>
              </a:ext>
            </a:extLst>
          </p:cNvPr>
          <p:cNvSpPr txBox="1"/>
          <p:nvPr/>
        </p:nvSpPr>
        <p:spPr>
          <a:xfrm>
            <a:off x="1792588" y="5117843"/>
            <a:ext cx="770213"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Browser</a:t>
            </a:r>
          </a:p>
        </p:txBody>
      </p:sp>
      <p:sp>
        <p:nvSpPr>
          <p:cNvPr id="18" name="TextBox 17">
            <a:extLst>
              <a:ext uri="{FF2B5EF4-FFF2-40B4-BE49-F238E27FC236}">
                <a16:creationId xmlns:a16="http://schemas.microsoft.com/office/drawing/2014/main" id="{CE84677F-F0E7-4042-A568-4895A7EFF13D}"/>
              </a:ext>
            </a:extLst>
          </p:cNvPr>
          <p:cNvSpPr txBox="1"/>
          <p:nvPr/>
        </p:nvSpPr>
        <p:spPr>
          <a:xfrm>
            <a:off x="3625714" y="5446071"/>
            <a:ext cx="1533007"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Azure App Service</a:t>
            </a:r>
          </a:p>
        </p:txBody>
      </p:sp>
      <p:pic>
        <p:nvPicPr>
          <p:cNvPr id="19" name="Picture 18">
            <a:extLst>
              <a:ext uri="{FF2B5EF4-FFF2-40B4-BE49-F238E27FC236}">
                <a16:creationId xmlns:a16="http://schemas.microsoft.com/office/drawing/2014/main" id="{F3EAF843-9868-4531-BC53-83BA7B3AAA66}"/>
              </a:ext>
            </a:extLst>
          </p:cNvPr>
          <p:cNvPicPr>
            <a:picLocks noChangeAspect="1"/>
          </p:cNvPicPr>
          <p:nvPr/>
        </p:nvPicPr>
        <p:blipFill>
          <a:blip r:embed="rId4"/>
          <a:stretch>
            <a:fillRect/>
          </a:stretch>
        </p:blipFill>
        <p:spPr>
          <a:xfrm>
            <a:off x="4133667" y="4963748"/>
            <a:ext cx="306198" cy="297840"/>
          </a:xfrm>
          <a:prstGeom prst="rect">
            <a:avLst/>
          </a:prstGeom>
        </p:spPr>
      </p:pic>
      <p:pic>
        <p:nvPicPr>
          <p:cNvPr id="20" name="Picture 19">
            <a:extLst>
              <a:ext uri="{FF2B5EF4-FFF2-40B4-BE49-F238E27FC236}">
                <a16:creationId xmlns:a16="http://schemas.microsoft.com/office/drawing/2014/main" id="{F53B1D55-BE58-45E4-9DDE-DBD79FE10351}"/>
              </a:ext>
            </a:extLst>
          </p:cNvPr>
          <p:cNvPicPr>
            <a:picLocks noChangeAspect="1"/>
          </p:cNvPicPr>
          <p:nvPr/>
        </p:nvPicPr>
        <p:blipFill>
          <a:blip r:embed="rId5"/>
          <a:stretch>
            <a:fillRect/>
          </a:stretch>
        </p:blipFill>
        <p:spPr>
          <a:xfrm>
            <a:off x="3858895" y="4682681"/>
            <a:ext cx="429655" cy="429987"/>
          </a:xfrm>
          <a:prstGeom prst="rect">
            <a:avLst/>
          </a:prstGeom>
        </p:spPr>
      </p:pic>
      <p:sp>
        <p:nvSpPr>
          <p:cNvPr id="21" name="TextBox 20">
            <a:extLst>
              <a:ext uri="{FF2B5EF4-FFF2-40B4-BE49-F238E27FC236}">
                <a16:creationId xmlns:a16="http://schemas.microsoft.com/office/drawing/2014/main" id="{1E6DA1F3-2846-477A-A4CA-349423460E4E}"/>
              </a:ext>
            </a:extLst>
          </p:cNvPr>
          <p:cNvSpPr txBox="1"/>
          <p:nvPr/>
        </p:nvSpPr>
        <p:spPr>
          <a:xfrm>
            <a:off x="3679090" y="4473214"/>
            <a:ext cx="77021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Web App</a:t>
            </a:r>
          </a:p>
        </p:txBody>
      </p:sp>
      <p:pic>
        <p:nvPicPr>
          <p:cNvPr id="22" name="Picture 21">
            <a:extLst>
              <a:ext uri="{FF2B5EF4-FFF2-40B4-BE49-F238E27FC236}">
                <a16:creationId xmlns:a16="http://schemas.microsoft.com/office/drawing/2014/main" id="{6FBD48AB-EC26-48AD-9940-0D133C52699F}"/>
              </a:ext>
            </a:extLst>
          </p:cNvPr>
          <p:cNvPicPr>
            <a:picLocks noChangeAspect="1"/>
          </p:cNvPicPr>
          <p:nvPr/>
        </p:nvPicPr>
        <p:blipFill>
          <a:blip r:embed="rId6"/>
          <a:stretch>
            <a:fillRect/>
          </a:stretch>
        </p:blipFill>
        <p:spPr>
          <a:xfrm>
            <a:off x="4045262" y="5173309"/>
            <a:ext cx="579170" cy="298730"/>
          </a:xfrm>
          <a:prstGeom prst="rect">
            <a:avLst/>
          </a:prstGeom>
        </p:spPr>
      </p:pic>
      <p:cxnSp>
        <p:nvCxnSpPr>
          <p:cNvPr id="23" name="Straight Arrow Connector 22">
            <a:extLst>
              <a:ext uri="{FF2B5EF4-FFF2-40B4-BE49-F238E27FC236}">
                <a16:creationId xmlns:a16="http://schemas.microsoft.com/office/drawing/2014/main" id="{32C57DD8-8A0E-4279-9E23-8193A7283F04}"/>
              </a:ext>
            </a:extLst>
          </p:cNvPr>
          <p:cNvCxnSpPr/>
          <p:nvPr/>
        </p:nvCxnSpPr>
        <p:spPr>
          <a:xfrm flipH="1" flipV="1">
            <a:off x="2396943" y="4960086"/>
            <a:ext cx="1089552" cy="1776"/>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E012DED-3F6E-448C-97D5-02938F3C2C88}"/>
              </a:ext>
            </a:extLst>
          </p:cNvPr>
          <p:cNvSpPr/>
          <p:nvPr/>
        </p:nvSpPr>
        <p:spPr>
          <a:xfrm>
            <a:off x="8551201" y="4874774"/>
            <a:ext cx="948404" cy="72828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3025D578-6167-4156-9E4B-FA73A2C7538B}"/>
              </a:ext>
            </a:extLst>
          </p:cNvPr>
          <p:cNvPicPr>
            <a:picLocks noChangeAspect="1"/>
          </p:cNvPicPr>
          <p:nvPr/>
        </p:nvPicPr>
        <p:blipFill>
          <a:blip r:embed="rId3"/>
          <a:stretch>
            <a:fillRect/>
          </a:stretch>
        </p:blipFill>
        <p:spPr>
          <a:xfrm>
            <a:off x="7011051" y="5051398"/>
            <a:ext cx="426313" cy="369332"/>
          </a:xfrm>
          <a:prstGeom prst="rect">
            <a:avLst/>
          </a:prstGeom>
        </p:spPr>
      </p:pic>
      <p:sp>
        <p:nvSpPr>
          <p:cNvPr id="26" name="TextBox 25">
            <a:extLst>
              <a:ext uri="{FF2B5EF4-FFF2-40B4-BE49-F238E27FC236}">
                <a16:creationId xmlns:a16="http://schemas.microsoft.com/office/drawing/2014/main" id="{2BA1A501-32D4-499F-ABBE-A4286F04A998}"/>
              </a:ext>
            </a:extLst>
          </p:cNvPr>
          <p:cNvSpPr txBox="1"/>
          <p:nvPr/>
        </p:nvSpPr>
        <p:spPr>
          <a:xfrm>
            <a:off x="6834727" y="5389079"/>
            <a:ext cx="770213"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Browser</a:t>
            </a:r>
          </a:p>
        </p:txBody>
      </p:sp>
      <p:sp>
        <p:nvSpPr>
          <p:cNvPr id="27" name="TextBox 26">
            <a:extLst>
              <a:ext uri="{FF2B5EF4-FFF2-40B4-BE49-F238E27FC236}">
                <a16:creationId xmlns:a16="http://schemas.microsoft.com/office/drawing/2014/main" id="{15CA8A05-3B10-4864-8ADA-A117C5E8BACF}"/>
              </a:ext>
            </a:extLst>
          </p:cNvPr>
          <p:cNvSpPr txBox="1"/>
          <p:nvPr/>
        </p:nvSpPr>
        <p:spPr>
          <a:xfrm>
            <a:off x="8287526" y="5596964"/>
            <a:ext cx="1533007"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Azure SignalR Service</a:t>
            </a:r>
          </a:p>
        </p:txBody>
      </p:sp>
      <p:pic>
        <p:nvPicPr>
          <p:cNvPr id="28" name="Picture 27">
            <a:extLst>
              <a:ext uri="{FF2B5EF4-FFF2-40B4-BE49-F238E27FC236}">
                <a16:creationId xmlns:a16="http://schemas.microsoft.com/office/drawing/2014/main" id="{255E48DC-69BA-4433-8A6A-124522E37077}"/>
              </a:ext>
            </a:extLst>
          </p:cNvPr>
          <p:cNvPicPr>
            <a:picLocks noChangeAspect="1"/>
          </p:cNvPicPr>
          <p:nvPr/>
        </p:nvPicPr>
        <p:blipFill>
          <a:blip r:embed="rId4"/>
          <a:stretch>
            <a:fillRect/>
          </a:stretch>
        </p:blipFill>
        <p:spPr>
          <a:xfrm>
            <a:off x="8774688" y="5021518"/>
            <a:ext cx="447232" cy="435024"/>
          </a:xfrm>
          <a:prstGeom prst="rect">
            <a:avLst/>
          </a:prstGeom>
        </p:spPr>
      </p:pic>
      <p:cxnSp>
        <p:nvCxnSpPr>
          <p:cNvPr id="29" name="Straight Arrow Connector 28">
            <a:extLst>
              <a:ext uri="{FF2B5EF4-FFF2-40B4-BE49-F238E27FC236}">
                <a16:creationId xmlns:a16="http://schemas.microsoft.com/office/drawing/2014/main" id="{943F20EA-3A7D-43BA-B64E-1D480A5BBE23}"/>
              </a:ext>
            </a:extLst>
          </p:cNvPr>
          <p:cNvCxnSpPr>
            <a:cxnSpLocks/>
            <a:endCxn id="25" idx="3"/>
          </p:cNvCxnSpPr>
          <p:nvPr/>
        </p:nvCxnSpPr>
        <p:spPr>
          <a:xfrm flipH="1" flipV="1">
            <a:off x="7437364" y="5236064"/>
            <a:ext cx="1113837" cy="2855"/>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854C2AA2-7435-4476-B464-D2AE36967A96}"/>
              </a:ext>
            </a:extLst>
          </p:cNvPr>
          <p:cNvPicPr>
            <a:picLocks noChangeAspect="1"/>
          </p:cNvPicPr>
          <p:nvPr/>
        </p:nvPicPr>
        <p:blipFill>
          <a:blip r:embed="rId7"/>
          <a:stretch>
            <a:fillRect/>
          </a:stretch>
        </p:blipFill>
        <p:spPr>
          <a:xfrm>
            <a:off x="3242649" y="4700586"/>
            <a:ext cx="98137" cy="208702"/>
          </a:xfrm>
          <a:prstGeom prst="rect">
            <a:avLst/>
          </a:prstGeom>
        </p:spPr>
      </p:pic>
      <p:sp>
        <p:nvSpPr>
          <p:cNvPr id="32" name="Rectangle 31">
            <a:extLst>
              <a:ext uri="{FF2B5EF4-FFF2-40B4-BE49-F238E27FC236}">
                <a16:creationId xmlns:a16="http://schemas.microsoft.com/office/drawing/2014/main" id="{F2469BD5-8982-491A-AED2-4CEE276B4ED3}"/>
              </a:ext>
            </a:extLst>
          </p:cNvPr>
          <p:cNvSpPr/>
          <p:nvPr/>
        </p:nvSpPr>
        <p:spPr>
          <a:xfrm>
            <a:off x="8551201" y="3716394"/>
            <a:ext cx="948404" cy="719609"/>
          </a:xfrm>
          <a:prstGeom prst="rect">
            <a:avLst/>
          </a:prstGeom>
          <a:ln w="158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B45976B8-A195-4C6D-8502-ADF6C1B062EE}"/>
              </a:ext>
            </a:extLst>
          </p:cNvPr>
          <p:cNvSpPr txBox="1"/>
          <p:nvPr/>
        </p:nvSpPr>
        <p:spPr>
          <a:xfrm>
            <a:off x="8422906" y="3364711"/>
            <a:ext cx="1533007"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Azure App Service</a:t>
            </a:r>
          </a:p>
        </p:txBody>
      </p:sp>
      <p:pic>
        <p:nvPicPr>
          <p:cNvPr id="34" name="Picture 33">
            <a:extLst>
              <a:ext uri="{FF2B5EF4-FFF2-40B4-BE49-F238E27FC236}">
                <a16:creationId xmlns:a16="http://schemas.microsoft.com/office/drawing/2014/main" id="{9B494B56-CFAD-4D6A-AC8A-85FD8A0FD076}"/>
              </a:ext>
            </a:extLst>
          </p:cNvPr>
          <p:cNvPicPr>
            <a:picLocks noChangeAspect="1"/>
          </p:cNvPicPr>
          <p:nvPr/>
        </p:nvPicPr>
        <p:blipFill>
          <a:blip r:embed="rId5"/>
          <a:stretch>
            <a:fillRect/>
          </a:stretch>
        </p:blipFill>
        <p:spPr>
          <a:xfrm>
            <a:off x="8810576" y="3778950"/>
            <a:ext cx="429655" cy="429987"/>
          </a:xfrm>
          <a:prstGeom prst="rect">
            <a:avLst/>
          </a:prstGeom>
        </p:spPr>
      </p:pic>
      <p:sp>
        <p:nvSpPr>
          <p:cNvPr id="35" name="TextBox 34">
            <a:extLst>
              <a:ext uri="{FF2B5EF4-FFF2-40B4-BE49-F238E27FC236}">
                <a16:creationId xmlns:a16="http://schemas.microsoft.com/office/drawing/2014/main" id="{09DC8AD5-E372-4783-A6D9-85BB7163D9AE}"/>
              </a:ext>
            </a:extLst>
          </p:cNvPr>
          <p:cNvSpPr txBox="1"/>
          <p:nvPr/>
        </p:nvSpPr>
        <p:spPr>
          <a:xfrm>
            <a:off x="8640297" y="4165173"/>
            <a:ext cx="770213"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mn-cs"/>
              </a:rPr>
              <a:t>Web App</a:t>
            </a:r>
          </a:p>
        </p:txBody>
      </p:sp>
      <p:pic>
        <p:nvPicPr>
          <p:cNvPr id="36" name="Picture 35">
            <a:extLst>
              <a:ext uri="{FF2B5EF4-FFF2-40B4-BE49-F238E27FC236}">
                <a16:creationId xmlns:a16="http://schemas.microsoft.com/office/drawing/2014/main" id="{FF942F1B-B281-440D-8783-25B378EBA14D}"/>
              </a:ext>
            </a:extLst>
          </p:cNvPr>
          <p:cNvPicPr>
            <a:picLocks noChangeAspect="1"/>
          </p:cNvPicPr>
          <p:nvPr/>
        </p:nvPicPr>
        <p:blipFill>
          <a:blip r:embed="rId6"/>
          <a:stretch>
            <a:fillRect/>
          </a:stretch>
        </p:blipFill>
        <p:spPr>
          <a:xfrm>
            <a:off x="8729392" y="5356567"/>
            <a:ext cx="579170" cy="298730"/>
          </a:xfrm>
          <a:prstGeom prst="rect">
            <a:avLst/>
          </a:prstGeom>
        </p:spPr>
      </p:pic>
      <p:pic>
        <p:nvPicPr>
          <p:cNvPr id="37" name="Picture 36">
            <a:extLst>
              <a:ext uri="{FF2B5EF4-FFF2-40B4-BE49-F238E27FC236}">
                <a16:creationId xmlns:a16="http://schemas.microsoft.com/office/drawing/2014/main" id="{9F31BAFC-B7A4-438E-B38C-785BEF744055}"/>
              </a:ext>
            </a:extLst>
          </p:cNvPr>
          <p:cNvPicPr>
            <a:picLocks noChangeAspect="1"/>
          </p:cNvPicPr>
          <p:nvPr/>
        </p:nvPicPr>
        <p:blipFill>
          <a:blip r:embed="rId7"/>
          <a:stretch>
            <a:fillRect/>
          </a:stretch>
        </p:blipFill>
        <p:spPr>
          <a:xfrm>
            <a:off x="8373838" y="3817969"/>
            <a:ext cx="98137" cy="208702"/>
          </a:xfrm>
          <a:prstGeom prst="rect">
            <a:avLst/>
          </a:prstGeom>
        </p:spPr>
      </p:pic>
      <p:cxnSp>
        <p:nvCxnSpPr>
          <p:cNvPr id="38" name="Straight Arrow Connector 37">
            <a:extLst>
              <a:ext uri="{FF2B5EF4-FFF2-40B4-BE49-F238E27FC236}">
                <a16:creationId xmlns:a16="http://schemas.microsoft.com/office/drawing/2014/main" id="{F6F703A3-E6AA-436D-93B1-3209C821166E}"/>
              </a:ext>
            </a:extLst>
          </p:cNvPr>
          <p:cNvCxnSpPr>
            <a:cxnSpLocks/>
          </p:cNvCxnSpPr>
          <p:nvPr/>
        </p:nvCxnSpPr>
        <p:spPr>
          <a:xfrm>
            <a:off x="9025403" y="4436003"/>
            <a:ext cx="0" cy="438771"/>
          </a:xfrm>
          <a:prstGeom prst="straightConnector1">
            <a:avLst/>
          </a:prstGeom>
          <a:ln w="15875">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0874DB1-FEDE-463E-968D-DC39C43C858F}"/>
              </a:ext>
            </a:extLst>
          </p:cNvPr>
          <p:cNvSpPr/>
          <p:nvPr/>
        </p:nvSpPr>
        <p:spPr>
          <a:xfrm>
            <a:off x="1968912" y="5889170"/>
            <a:ext cx="3189809" cy="377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Semibold"/>
                <a:ea typeface="+mn-ea"/>
                <a:cs typeface="+mn-cs"/>
              </a:rPr>
              <a:t>Self-hosted SignalR</a:t>
            </a:r>
          </a:p>
        </p:txBody>
      </p:sp>
      <p:sp>
        <p:nvSpPr>
          <p:cNvPr id="42" name="Rectangle 41">
            <a:extLst>
              <a:ext uri="{FF2B5EF4-FFF2-40B4-BE49-F238E27FC236}">
                <a16:creationId xmlns:a16="http://schemas.microsoft.com/office/drawing/2014/main" id="{0C076C10-27F9-4820-9C1A-A82E4FDBDAD1}"/>
              </a:ext>
            </a:extLst>
          </p:cNvPr>
          <p:cNvSpPr/>
          <p:nvPr/>
        </p:nvSpPr>
        <p:spPr>
          <a:xfrm>
            <a:off x="7011051" y="5889170"/>
            <a:ext cx="2931748" cy="377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39891">
                      <a:srgbClr val="FFFFFF"/>
                    </a:gs>
                    <a:gs pos="25683">
                      <a:srgbClr val="FFFFFF"/>
                    </a:gs>
                  </a:gsLst>
                  <a:lin ang="5400000" scaled="1"/>
                </a:gradFill>
                <a:effectLst/>
                <a:uLnTx/>
                <a:uFillTx/>
                <a:latin typeface="Segoe UI Semibold"/>
                <a:ea typeface="+mn-ea"/>
                <a:cs typeface="+mn-cs"/>
              </a:rPr>
              <a:t>Managed SignalR Service</a:t>
            </a:r>
          </a:p>
        </p:txBody>
      </p:sp>
      <p:sp>
        <p:nvSpPr>
          <p:cNvPr id="52" name="Freeform: Shape 51">
            <a:extLst>
              <a:ext uri="{FF2B5EF4-FFF2-40B4-BE49-F238E27FC236}">
                <a16:creationId xmlns:a16="http://schemas.microsoft.com/office/drawing/2014/main" id="{D0E81758-B131-43CB-8991-FE5F62B110FA}"/>
              </a:ext>
            </a:extLst>
          </p:cNvPr>
          <p:cNvSpPr/>
          <p:nvPr/>
        </p:nvSpPr>
        <p:spPr bwMode="auto">
          <a:xfrm>
            <a:off x="293687" y="1952745"/>
            <a:ext cx="592315" cy="585466"/>
          </a:xfrm>
          <a:custGeom>
            <a:avLst/>
            <a:gdLst>
              <a:gd name="connsiteX0" fmla="*/ 1729759 w 3338275"/>
              <a:gd name="connsiteY0" fmla="*/ 728 h 3299675"/>
              <a:gd name="connsiteX1" fmla="*/ 2359688 w 3338275"/>
              <a:gd name="connsiteY1" fmla="*/ 144155 h 3299675"/>
              <a:gd name="connsiteX2" fmla="*/ 2818473 w 3338275"/>
              <a:gd name="connsiteY2" fmla="*/ 447615 h 3299675"/>
              <a:gd name="connsiteX3" fmla="*/ 3323281 w 3338275"/>
              <a:gd name="connsiteY3" fmla="*/ 1372379 h 3299675"/>
              <a:gd name="connsiteX4" fmla="*/ 3327596 w 3338275"/>
              <a:gd name="connsiteY4" fmla="*/ 1848423 h 3299675"/>
              <a:gd name="connsiteX5" fmla="*/ 3169394 w 3338275"/>
              <a:gd name="connsiteY5" fmla="*/ 2386310 h 3299675"/>
              <a:gd name="connsiteX6" fmla="*/ 2617125 w 3338275"/>
              <a:gd name="connsiteY6" fmla="*/ 3006173 h 3299675"/>
              <a:gd name="connsiteX7" fmla="*/ 2064857 w 3338275"/>
              <a:gd name="connsiteY7" fmla="*/ 2403568 h 3299675"/>
              <a:gd name="connsiteX8" fmla="*/ 2414339 w 3338275"/>
              <a:gd name="connsiteY8" fmla="*/ 2262624 h 3299675"/>
              <a:gd name="connsiteX9" fmla="*/ 2737934 w 3338275"/>
              <a:gd name="connsiteY9" fmla="*/ 1662895 h 3299675"/>
              <a:gd name="connsiteX10" fmla="*/ 2525081 w 3338275"/>
              <a:gd name="connsiteY10" fmla="*/ 1135075 h 3299675"/>
              <a:gd name="connsiteX11" fmla="*/ 2074800 w 3338275"/>
              <a:gd name="connsiteY11" fmla="*/ 906808 h 3299675"/>
              <a:gd name="connsiteX12" fmla="*/ 2034663 w 3338275"/>
              <a:gd name="connsiteY12" fmla="*/ 905109 h 3299675"/>
              <a:gd name="connsiteX13" fmla="*/ 1341810 w 3338275"/>
              <a:gd name="connsiteY13" fmla="*/ 905109 h 3299675"/>
              <a:gd name="connsiteX14" fmla="*/ 1341810 w 3338275"/>
              <a:gd name="connsiteY14" fmla="*/ 632455 h 3299675"/>
              <a:gd name="connsiteX15" fmla="*/ 984049 w 3338275"/>
              <a:gd name="connsiteY15" fmla="*/ 979930 h 3299675"/>
              <a:gd name="connsiteX16" fmla="*/ 606521 w 3338275"/>
              <a:gd name="connsiteY16" fmla="*/ 1347929 h 3299675"/>
              <a:gd name="connsiteX17" fmla="*/ 691375 w 3338275"/>
              <a:gd name="connsiteY17" fmla="*/ 1347930 h 3299675"/>
              <a:gd name="connsiteX18" fmla="*/ 1939733 w 3338275"/>
              <a:gd name="connsiteY18" fmla="*/ 1349368 h 3299675"/>
              <a:gd name="connsiteX19" fmla="*/ 2197171 w 3338275"/>
              <a:gd name="connsiteY19" fmla="*/ 1451480 h 3299675"/>
              <a:gd name="connsiteX20" fmla="*/ 2260453 w 3338275"/>
              <a:gd name="connsiteY20" fmla="*/ 1746310 h 3299675"/>
              <a:gd name="connsiteX21" fmla="*/ 2031779 w 3338275"/>
              <a:gd name="connsiteY21" fmla="*/ 1941905 h 3299675"/>
              <a:gd name="connsiteX22" fmla="*/ 1623329 w 3338275"/>
              <a:gd name="connsiteY22" fmla="*/ 1954850 h 3299675"/>
              <a:gd name="connsiteX23" fmla="*/ 1596925 w 3338275"/>
              <a:gd name="connsiteY23" fmla="*/ 1960855 h 3299675"/>
              <a:gd name="connsiteX24" fmla="*/ 1395285 w 3338275"/>
              <a:gd name="connsiteY24" fmla="*/ 2435496 h 3299675"/>
              <a:gd name="connsiteX25" fmla="*/ 1410476 w 3338275"/>
              <a:gd name="connsiteY25" fmla="*/ 2452466 h 3299675"/>
              <a:gd name="connsiteX26" fmla="*/ 2129576 w 3338275"/>
              <a:gd name="connsiteY26" fmla="*/ 3160061 h 3299675"/>
              <a:gd name="connsiteX27" fmla="*/ 2185665 w 3338275"/>
              <a:gd name="connsiteY27" fmla="*/ 3219027 h 3299675"/>
              <a:gd name="connsiteX28" fmla="*/ 1969935 w 3338275"/>
              <a:gd name="connsiteY28" fmla="*/ 3273679 h 3299675"/>
              <a:gd name="connsiteX29" fmla="*/ 1683734 w 3338275"/>
              <a:gd name="connsiteY29" fmla="*/ 3299566 h 3299675"/>
              <a:gd name="connsiteX30" fmla="*/ 595016 w 3338275"/>
              <a:gd name="connsiteY30" fmla="*/ 2908376 h 3299675"/>
              <a:gd name="connsiteX31" fmla="*/ 81578 w 3338275"/>
              <a:gd name="connsiteY31" fmla="*/ 2150444 h 3299675"/>
              <a:gd name="connsiteX32" fmla="*/ 8230 w 3338275"/>
              <a:gd name="connsiteY32" fmla="*/ 1749187 h 3299675"/>
              <a:gd name="connsiteX33" fmla="*/ 173623 w 3338275"/>
              <a:gd name="connsiteY33" fmla="*/ 919345 h 3299675"/>
              <a:gd name="connsiteX34" fmla="*/ 468454 w 3338275"/>
              <a:gd name="connsiteY34" fmla="*/ 505144 h 3299675"/>
              <a:gd name="connsiteX35" fmla="*/ 1340004 w 3338275"/>
              <a:gd name="connsiteY35" fmla="*/ 31976 h 3299675"/>
              <a:gd name="connsiteX36" fmla="*/ 1729759 w 3338275"/>
              <a:gd name="connsiteY36" fmla="*/ 728 h 329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38275" h="3299675">
                <a:moveTo>
                  <a:pt x="1729759" y="728"/>
                </a:moveTo>
                <a:cubicBezTo>
                  <a:pt x="1944183" y="6965"/>
                  <a:pt x="2154744" y="53369"/>
                  <a:pt x="2359688" y="144155"/>
                </a:cubicBezTo>
                <a:cubicBezTo>
                  <a:pt x="2529395" y="220379"/>
                  <a:pt x="2681844" y="321054"/>
                  <a:pt x="2818473" y="447615"/>
                </a:cubicBezTo>
                <a:cubicBezTo>
                  <a:pt x="3093169" y="699301"/>
                  <a:pt x="3260001" y="1009952"/>
                  <a:pt x="3323281" y="1372379"/>
                </a:cubicBezTo>
                <a:cubicBezTo>
                  <a:pt x="3350607" y="1526266"/>
                  <a:pt x="3333349" y="1690220"/>
                  <a:pt x="3327596" y="1848423"/>
                </a:cubicBezTo>
                <a:cubicBezTo>
                  <a:pt x="3320406" y="2039703"/>
                  <a:pt x="3257124" y="2218040"/>
                  <a:pt x="3169394" y="2386310"/>
                </a:cubicBezTo>
                <a:cubicBezTo>
                  <a:pt x="3042832" y="2630803"/>
                  <a:pt x="2873125" y="2840781"/>
                  <a:pt x="2617125" y="3006173"/>
                </a:cubicBezTo>
                <a:cubicBezTo>
                  <a:pt x="2434474" y="2806263"/>
                  <a:pt x="2247508" y="2603478"/>
                  <a:pt x="2064857" y="2403568"/>
                </a:cubicBezTo>
                <a:cubicBezTo>
                  <a:pt x="2185665" y="2390624"/>
                  <a:pt x="2305036" y="2340286"/>
                  <a:pt x="2414339" y="2262624"/>
                </a:cubicBezTo>
                <a:cubicBezTo>
                  <a:pt x="2620002" y="2114490"/>
                  <a:pt x="2729305" y="1918894"/>
                  <a:pt x="2737934" y="1662895"/>
                </a:cubicBezTo>
                <a:cubicBezTo>
                  <a:pt x="2743687" y="1452917"/>
                  <a:pt x="2667462" y="1277457"/>
                  <a:pt x="2525081" y="1135075"/>
                </a:cubicBezTo>
                <a:cubicBezTo>
                  <a:pt x="2400497" y="1010491"/>
                  <a:pt x="2251689" y="924445"/>
                  <a:pt x="2074800" y="906808"/>
                </a:cubicBezTo>
                <a:lnTo>
                  <a:pt x="2034663" y="905109"/>
                </a:lnTo>
                <a:lnTo>
                  <a:pt x="1341810" y="905109"/>
                </a:lnTo>
                <a:lnTo>
                  <a:pt x="1341810" y="632455"/>
                </a:lnTo>
                <a:lnTo>
                  <a:pt x="984049" y="979930"/>
                </a:lnTo>
                <a:cubicBezTo>
                  <a:pt x="860364" y="1100559"/>
                  <a:pt x="735240" y="1222806"/>
                  <a:pt x="606521" y="1347929"/>
                </a:cubicBezTo>
                <a:cubicBezTo>
                  <a:pt x="646791" y="1347930"/>
                  <a:pt x="669802" y="1347929"/>
                  <a:pt x="691375" y="1347930"/>
                </a:cubicBezTo>
                <a:cubicBezTo>
                  <a:pt x="1107016" y="1347930"/>
                  <a:pt x="1524094" y="1346491"/>
                  <a:pt x="1939733" y="1349368"/>
                </a:cubicBezTo>
                <a:cubicBezTo>
                  <a:pt x="2036094" y="1349368"/>
                  <a:pt x="2129576" y="1370940"/>
                  <a:pt x="2197171" y="1451480"/>
                </a:cubicBezTo>
                <a:cubicBezTo>
                  <a:pt x="2270519" y="1539210"/>
                  <a:pt x="2302160" y="1637007"/>
                  <a:pt x="2260453" y="1746310"/>
                </a:cubicBezTo>
                <a:cubicBezTo>
                  <a:pt x="2221620" y="1851299"/>
                  <a:pt x="2151149" y="1933277"/>
                  <a:pt x="2031779" y="1941905"/>
                </a:cubicBezTo>
                <a:cubicBezTo>
                  <a:pt x="1896587" y="1953411"/>
                  <a:pt x="1758520" y="1953412"/>
                  <a:pt x="1623329" y="1954850"/>
                </a:cubicBezTo>
                <a:lnTo>
                  <a:pt x="1596925" y="1960855"/>
                </a:lnTo>
                <a:lnTo>
                  <a:pt x="1395285" y="2435496"/>
                </a:lnTo>
                <a:lnTo>
                  <a:pt x="1410476" y="2452466"/>
                </a:lnTo>
                <a:cubicBezTo>
                  <a:pt x="1650655" y="2688331"/>
                  <a:pt x="1890834" y="2924196"/>
                  <a:pt x="2129576" y="3160061"/>
                </a:cubicBezTo>
                <a:cubicBezTo>
                  <a:pt x="2145397" y="3175881"/>
                  <a:pt x="2161216" y="3193140"/>
                  <a:pt x="2185665" y="3219027"/>
                </a:cubicBezTo>
                <a:cubicBezTo>
                  <a:pt x="2106564" y="3239162"/>
                  <a:pt x="2038969" y="3262173"/>
                  <a:pt x="1969935" y="3273679"/>
                </a:cubicBezTo>
                <a:cubicBezTo>
                  <a:pt x="1875014" y="3288060"/>
                  <a:pt x="1778656" y="3301005"/>
                  <a:pt x="1683734" y="3299566"/>
                </a:cubicBezTo>
                <a:cubicBezTo>
                  <a:pt x="1278162" y="3292374"/>
                  <a:pt x="911420" y="3173005"/>
                  <a:pt x="595016" y="2908376"/>
                </a:cubicBezTo>
                <a:cubicBezTo>
                  <a:pt x="350522" y="2704152"/>
                  <a:pt x="173623" y="2453904"/>
                  <a:pt x="81578" y="2150444"/>
                </a:cubicBezTo>
                <a:cubicBezTo>
                  <a:pt x="42747" y="2021006"/>
                  <a:pt x="24050" y="1884378"/>
                  <a:pt x="8230" y="1749187"/>
                </a:cubicBezTo>
                <a:cubicBezTo>
                  <a:pt x="-26287" y="1454356"/>
                  <a:pt x="51376" y="1181098"/>
                  <a:pt x="173623" y="919345"/>
                </a:cubicBezTo>
                <a:cubicBezTo>
                  <a:pt x="245533" y="764020"/>
                  <a:pt x="347645" y="625951"/>
                  <a:pt x="468454" y="505144"/>
                </a:cubicBezTo>
                <a:cubicBezTo>
                  <a:pt x="711509" y="262088"/>
                  <a:pt x="1002027" y="95257"/>
                  <a:pt x="1340004" y="31976"/>
                </a:cubicBezTo>
                <a:cubicBezTo>
                  <a:pt x="1471059" y="7705"/>
                  <a:pt x="1601105" y="-3014"/>
                  <a:pt x="1729759" y="728"/>
                </a:cubicBezTo>
                <a:close/>
              </a:path>
            </a:pathLst>
          </a:custGeom>
          <a:solidFill>
            <a:srgbClr val="00AAE6"/>
          </a:solidFill>
          <a:ln w="143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 name="PageRight_E761" title="Icon of a chevron bracket in a circle pointed right">
            <a:extLst>
              <a:ext uri="{FF2B5EF4-FFF2-40B4-BE49-F238E27FC236}">
                <a16:creationId xmlns:a16="http://schemas.microsoft.com/office/drawing/2014/main" id="{6143501F-0835-476A-B63E-D89E793859C4}"/>
              </a:ext>
            </a:extLst>
          </p:cNvPr>
          <p:cNvSpPr>
            <a:spLocks noChangeAspect="1" noEditPoints="1"/>
          </p:cNvSpPr>
          <p:nvPr/>
        </p:nvSpPr>
        <p:spPr bwMode="auto">
          <a:xfrm>
            <a:off x="1091381" y="1456013"/>
            <a:ext cx="253538" cy="253724"/>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9" name="PageRight_E761" title="Icon of a chevron bracket in a circle pointed right">
            <a:extLst>
              <a:ext uri="{FF2B5EF4-FFF2-40B4-BE49-F238E27FC236}">
                <a16:creationId xmlns:a16="http://schemas.microsoft.com/office/drawing/2014/main" id="{AFB91DE2-06D1-4CF6-956E-08540B3DF813}"/>
              </a:ext>
            </a:extLst>
          </p:cNvPr>
          <p:cNvSpPr>
            <a:spLocks noChangeAspect="1" noEditPoints="1"/>
          </p:cNvSpPr>
          <p:nvPr/>
        </p:nvSpPr>
        <p:spPr bwMode="auto">
          <a:xfrm>
            <a:off x="1091381" y="1878703"/>
            <a:ext cx="253538" cy="253724"/>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0" name="PageRight_E761" title="Icon of a chevron bracket in a circle pointed right">
            <a:extLst>
              <a:ext uri="{FF2B5EF4-FFF2-40B4-BE49-F238E27FC236}">
                <a16:creationId xmlns:a16="http://schemas.microsoft.com/office/drawing/2014/main" id="{558B3B9F-AB16-4B0C-AD11-F28F5A08DA74}"/>
              </a:ext>
            </a:extLst>
          </p:cNvPr>
          <p:cNvSpPr>
            <a:spLocks noChangeAspect="1" noEditPoints="1"/>
          </p:cNvSpPr>
          <p:nvPr/>
        </p:nvSpPr>
        <p:spPr bwMode="auto">
          <a:xfrm>
            <a:off x="1091381" y="2301393"/>
            <a:ext cx="253538" cy="253724"/>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1" name="PageRight_E761" title="Icon of a chevron bracket in a circle pointed right">
            <a:extLst>
              <a:ext uri="{FF2B5EF4-FFF2-40B4-BE49-F238E27FC236}">
                <a16:creationId xmlns:a16="http://schemas.microsoft.com/office/drawing/2014/main" id="{5719EE19-FD0D-4128-AC3D-001854931076}"/>
              </a:ext>
            </a:extLst>
          </p:cNvPr>
          <p:cNvSpPr>
            <a:spLocks noChangeAspect="1" noEditPoints="1"/>
          </p:cNvSpPr>
          <p:nvPr/>
        </p:nvSpPr>
        <p:spPr bwMode="auto">
          <a:xfrm>
            <a:off x="1091381" y="2724083"/>
            <a:ext cx="253538" cy="253724"/>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31" name="Elbow Connector 36">
            <a:extLst>
              <a:ext uri="{FF2B5EF4-FFF2-40B4-BE49-F238E27FC236}">
                <a16:creationId xmlns:a16="http://schemas.microsoft.com/office/drawing/2014/main" id="{8CE1205D-887A-4809-848F-DC98354013EE}"/>
              </a:ext>
            </a:extLst>
          </p:cNvPr>
          <p:cNvCxnSpPr>
            <a:cxnSpLocks/>
            <a:stCxn id="25" idx="3"/>
          </p:cNvCxnSpPr>
          <p:nvPr/>
        </p:nvCxnSpPr>
        <p:spPr>
          <a:xfrm flipV="1">
            <a:off x="7437364" y="4076199"/>
            <a:ext cx="1113837" cy="1070025"/>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Graphic 2">
            <a:extLst>
              <a:ext uri="{FF2B5EF4-FFF2-40B4-BE49-F238E27FC236}">
                <a16:creationId xmlns:a16="http://schemas.microsoft.com/office/drawing/2014/main" id="{79B2950C-4622-49F1-820A-09B6EF2B51E8}"/>
              </a:ext>
            </a:extLst>
          </p:cNvPr>
          <p:cNvSpPr/>
          <p:nvPr/>
        </p:nvSpPr>
        <p:spPr>
          <a:xfrm>
            <a:off x="6509132" y="5021518"/>
            <a:ext cx="207997" cy="415994"/>
          </a:xfrm>
          <a:custGeom>
            <a:avLst/>
            <a:gdLst>
              <a:gd name="connsiteX0" fmla="*/ 2438 w 207996"/>
              <a:gd name="connsiteY0" fmla="*/ 414650 h 415993"/>
              <a:gd name="connsiteX1" fmla="*/ 206653 w 207996"/>
              <a:gd name="connsiteY1" fmla="*/ 208544 h 415993"/>
              <a:gd name="connsiteX2" fmla="*/ 2438 w 207996"/>
              <a:gd name="connsiteY2" fmla="*/ 2438 h 415993"/>
            </a:gdLst>
            <a:ahLst/>
            <a:cxnLst>
              <a:cxn ang="0">
                <a:pos x="connsiteX0" y="connsiteY0"/>
              </a:cxn>
              <a:cxn ang="0">
                <a:pos x="connsiteX1" y="connsiteY1"/>
              </a:cxn>
              <a:cxn ang="0">
                <a:pos x="connsiteX2" y="connsiteY2"/>
              </a:cxn>
            </a:cxnLst>
            <a:rect l="l" t="t" r="r" b="b"/>
            <a:pathLst>
              <a:path w="207996" h="415993">
                <a:moveTo>
                  <a:pt x="2438" y="414650"/>
                </a:moveTo>
                <a:lnTo>
                  <a:pt x="206653" y="208544"/>
                </a:lnTo>
                <a:lnTo>
                  <a:pt x="2438" y="243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15CFF450-1B5D-426E-86C2-AD9DE613774B}"/>
              </a:ext>
            </a:extLst>
          </p:cNvPr>
          <p:cNvCxnSpPr/>
          <p:nvPr/>
        </p:nvCxnSpPr>
        <p:spPr>
          <a:xfrm flipH="1" flipV="1">
            <a:off x="5313844" y="5229515"/>
            <a:ext cx="1401942"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57468"/>
      </p:ext>
    </p:extLst>
  </p:cSld>
  <p:clrMapOvr>
    <a:masterClrMapping/>
  </p:clrMapOvr>
  <mc:AlternateContent xmlns:mc="http://schemas.openxmlformats.org/markup-compatibility/2006" xmlns:p14="http://schemas.microsoft.com/office/powerpoint/2010/main">
    <mc:Choice Requires="p14">
      <p:transition spd="med" p14:dur="700" advTm="247578">
        <p:fade/>
      </p:transition>
    </mc:Choice>
    <mc:Fallback xmlns="" xmlns:a16="http://schemas.microsoft.com/office/drawing/2014/main" xmlns:a14="http://schemas.microsoft.com/office/drawing/2010/main">
      <p:transition spd="med" advTm="24757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loud 29">
            <a:extLst>
              <a:ext uri="{FF2B5EF4-FFF2-40B4-BE49-F238E27FC236}">
                <a16:creationId xmlns:a16="http://schemas.microsoft.com/office/drawing/2014/main" id="{87D09C2F-DCB9-4B90-B8FD-4DE262AD6FC9}"/>
              </a:ext>
            </a:extLst>
          </p:cNvPr>
          <p:cNvSpPr/>
          <p:nvPr/>
        </p:nvSpPr>
        <p:spPr bwMode="auto">
          <a:xfrm>
            <a:off x="0" y="63609"/>
            <a:ext cx="12192000" cy="5064981"/>
          </a:xfrm>
          <a:prstGeom prst="cloud">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7FD05DEE-EAB3-42ED-AD22-C9BC2F5BB73A}"/>
              </a:ext>
            </a:extLst>
          </p:cNvPr>
          <p:cNvSpPr>
            <a:spLocks noGrp="1"/>
          </p:cNvSpPr>
          <p:nvPr>
            <p:ph type="title"/>
          </p:nvPr>
        </p:nvSpPr>
        <p:spPr/>
        <p:txBody>
          <a:bodyPr/>
          <a:lstStyle/>
          <a:p>
            <a:pPr algn="ctr"/>
            <a:r>
              <a:rPr lang="en-US" dirty="0"/>
              <a:t>Running on Azure SignalR Service</a:t>
            </a:r>
          </a:p>
        </p:txBody>
      </p:sp>
      <p:sp>
        <p:nvSpPr>
          <p:cNvPr id="5" name="Rectangle: Rounded Corners 4">
            <a:extLst>
              <a:ext uri="{FF2B5EF4-FFF2-40B4-BE49-F238E27FC236}">
                <a16:creationId xmlns:a16="http://schemas.microsoft.com/office/drawing/2014/main" id="{149BA6B3-78FE-4553-ADD9-2E73C351B098}"/>
              </a:ext>
            </a:extLst>
          </p:cNvPr>
          <p:cNvSpPr/>
          <p:nvPr/>
        </p:nvSpPr>
        <p:spPr bwMode="auto">
          <a:xfrm>
            <a:off x="1309464"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6" name="Rectangle: Rounded Corners 5">
            <a:extLst>
              <a:ext uri="{FF2B5EF4-FFF2-40B4-BE49-F238E27FC236}">
                <a16:creationId xmlns:a16="http://schemas.microsoft.com/office/drawing/2014/main" id="{4F8C6482-C548-4DD5-A953-C3977496E61E}"/>
              </a:ext>
            </a:extLst>
          </p:cNvPr>
          <p:cNvSpPr/>
          <p:nvPr/>
        </p:nvSpPr>
        <p:spPr bwMode="auto">
          <a:xfrm>
            <a:off x="3702359" y="1895911"/>
            <a:ext cx="1719123" cy="117277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Business Logic (Hub)</a:t>
            </a:r>
          </a:p>
        </p:txBody>
      </p:sp>
      <p:sp>
        <p:nvSpPr>
          <p:cNvPr id="9" name="Rectangle: Rounded Corners 8">
            <a:extLst>
              <a:ext uri="{FF2B5EF4-FFF2-40B4-BE49-F238E27FC236}">
                <a16:creationId xmlns:a16="http://schemas.microsoft.com/office/drawing/2014/main" id="{C7588D18-8D55-41CD-B334-8D2243D028E9}"/>
              </a:ext>
            </a:extLst>
          </p:cNvPr>
          <p:cNvSpPr/>
          <p:nvPr/>
        </p:nvSpPr>
        <p:spPr bwMode="auto">
          <a:xfrm>
            <a:off x="4972419" y="5618889"/>
            <a:ext cx="2247162" cy="10455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 Browser</a:t>
            </a:r>
          </a:p>
        </p:txBody>
      </p:sp>
      <p:sp>
        <p:nvSpPr>
          <p:cNvPr id="14" name="Rectangle: Rounded Corners 13">
            <a:extLst>
              <a:ext uri="{FF2B5EF4-FFF2-40B4-BE49-F238E27FC236}">
                <a16:creationId xmlns:a16="http://schemas.microsoft.com/office/drawing/2014/main" id="{55F112B4-33D1-4189-8893-307188213443}"/>
              </a:ext>
            </a:extLst>
          </p:cNvPr>
          <p:cNvSpPr/>
          <p:nvPr/>
        </p:nvSpPr>
        <p:spPr bwMode="auto">
          <a:xfrm>
            <a:off x="1646350" y="2884992"/>
            <a:ext cx="1719123" cy="117277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Pages</a:t>
            </a:r>
          </a:p>
        </p:txBody>
      </p:sp>
      <p:sp>
        <p:nvSpPr>
          <p:cNvPr id="15" name="Rectangle: Rounded Corners 14">
            <a:extLst>
              <a:ext uri="{FF2B5EF4-FFF2-40B4-BE49-F238E27FC236}">
                <a16:creationId xmlns:a16="http://schemas.microsoft.com/office/drawing/2014/main" id="{41D37568-C05A-42A2-9871-C07094C36DCD}"/>
              </a:ext>
            </a:extLst>
          </p:cNvPr>
          <p:cNvSpPr/>
          <p:nvPr/>
        </p:nvSpPr>
        <p:spPr bwMode="auto">
          <a:xfrm>
            <a:off x="7021670"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SignalR</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sp>
        <p:nvSpPr>
          <p:cNvPr id="16" name="Rectangle: Rounded Corners 15">
            <a:extLst>
              <a:ext uri="{FF2B5EF4-FFF2-40B4-BE49-F238E27FC236}">
                <a16:creationId xmlns:a16="http://schemas.microsoft.com/office/drawing/2014/main" id="{D97ED995-1431-4E44-B08A-68FBCB33AF6D}"/>
              </a:ext>
            </a:extLst>
          </p:cNvPr>
          <p:cNvSpPr/>
          <p:nvPr/>
        </p:nvSpPr>
        <p:spPr bwMode="auto">
          <a:xfrm>
            <a:off x="8561860" y="2884992"/>
            <a:ext cx="1719123" cy="117277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 Endpoint</a:t>
            </a:r>
          </a:p>
        </p:txBody>
      </p:sp>
      <p:sp>
        <p:nvSpPr>
          <p:cNvPr id="17" name="Rectangle: Rounded Corners 16">
            <a:extLst>
              <a:ext uri="{FF2B5EF4-FFF2-40B4-BE49-F238E27FC236}">
                <a16:creationId xmlns:a16="http://schemas.microsoft.com/office/drawing/2014/main" id="{7DC66490-C31A-4C38-98F6-DB0344F68544}"/>
              </a:ext>
            </a:extLst>
          </p:cNvPr>
          <p:cNvSpPr/>
          <p:nvPr/>
        </p:nvSpPr>
        <p:spPr bwMode="auto">
          <a:xfrm>
            <a:off x="6505851" y="1895911"/>
            <a:ext cx="1719123" cy="117277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 Endpoint</a:t>
            </a:r>
          </a:p>
        </p:txBody>
      </p:sp>
      <p:cxnSp>
        <p:nvCxnSpPr>
          <p:cNvPr id="19" name="Connector: Curved 18">
            <a:extLst>
              <a:ext uri="{FF2B5EF4-FFF2-40B4-BE49-F238E27FC236}">
                <a16:creationId xmlns:a16="http://schemas.microsoft.com/office/drawing/2014/main" id="{6A20CFF1-979D-4F31-B7A1-69BA768B41AE}"/>
              </a:ext>
            </a:extLst>
          </p:cNvPr>
          <p:cNvCxnSpPr>
            <a:cxnSpLocks/>
            <a:stCxn id="9" idx="1"/>
            <a:endCxn id="14" idx="2"/>
          </p:cNvCxnSpPr>
          <p:nvPr/>
        </p:nvCxnSpPr>
        <p:spPr>
          <a:xfrm rot="10800000">
            <a:off x="2505913" y="4057766"/>
            <a:ext cx="2466507" cy="2083922"/>
          </a:xfrm>
          <a:prstGeom prst="curvedConnector2">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D1E7DAF4-ADB2-4D56-A218-AEFF50CB0BB1}"/>
              </a:ext>
            </a:extLst>
          </p:cNvPr>
          <p:cNvCxnSpPr>
            <a:cxnSpLocks/>
            <a:stCxn id="9" idx="3"/>
            <a:endCxn id="16" idx="2"/>
          </p:cNvCxnSpPr>
          <p:nvPr/>
        </p:nvCxnSpPr>
        <p:spPr>
          <a:xfrm flipV="1">
            <a:off x="7219581" y="4057766"/>
            <a:ext cx="2201841" cy="2083922"/>
          </a:xfrm>
          <a:prstGeom prst="curvedConnector2">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AF040-6BB0-4739-A3EF-13296C34FC6F}"/>
              </a:ext>
            </a:extLst>
          </p:cNvPr>
          <p:cNvCxnSpPr>
            <a:stCxn id="6" idx="3"/>
            <a:endCxn id="17" idx="1"/>
          </p:cNvCxnSpPr>
          <p:nvPr/>
        </p:nvCxnSpPr>
        <p:spPr>
          <a:xfrm>
            <a:off x="5421482" y="2482298"/>
            <a:ext cx="108436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BAA8FFD-B09F-4F96-B2A9-C72250CFDB33}"/>
              </a:ext>
            </a:extLst>
          </p:cNvPr>
          <p:cNvSpPr txBox="1"/>
          <p:nvPr/>
        </p:nvSpPr>
        <p:spPr>
          <a:xfrm rot="18755117">
            <a:off x="8222852" y="5325778"/>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SignalR traffic</a:t>
            </a:r>
          </a:p>
        </p:txBody>
      </p:sp>
      <p:sp>
        <p:nvSpPr>
          <p:cNvPr id="38" name="TextBox 37">
            <a:extLst>
              <a:ext uri="{FF2B5EF4-FFF2-40B4-BE49-F238E27FC236}">
                <a16:creationId xmlns:a16="http://schemas.microsoft.com/office/drawing/2014/main" id="{1EACB415-D7BE-471B-B93F-AF6E67394914}"/>
              </a:ext>
            </a:extLst>
          </p:cNvPr>
          <p:cNvSpPr txBox="1"/>
          <p:nvPr/>
        </p:nvSpPr>
        <p:spPr>
          <a:xfrm rot="2376609">
            <a:off x="2411878" y="559581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Web traffic</a:t>
            </a:r>
          </a:p>
        </p:txBody>
      </p:sp>
    </p:spTree>
    <p:extLst>
      <p:ext uri="{BB962C8B-B14F-4D97-AF65-F5344CB8AC3E}">
        <p14:creationId xmlns:p14="http://schemas.microsoft.com/office/powerpoint/2010/main" val="41247646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0E4915-234E-4EA4-92E1-D5335B44F8E8}"/>
              </a:ext>
            </a:extLst>
          </p:cNvPr>
          <p:cNvSpPr>
            <a:spLocks noGrp="1"/>
          </p:cNvSpPr>
          <p:nvPr>
            <p:ph type="title"/>
          </p:nvPr>
        </p:nvSpPr>
        <p:spPr/>
        <p:txBody>
          <a:bodyPr/>
          <a:lstStyle/>
          <a:p>
            <a:r>
              <a:rPr lang="en-US" dirty="0"/>
              <a:t>Using the Azure SignalR Service</a:t>
            </a:r>
          </a:p>
        </p:txBody>
      </p:sp>
      <p:sp>
        <p:nvSpPr>
          <p:cNvPr id="4" name="Text Placeholder 3">
            <a:extLst>
              <a:ext uri="{FF2B5EF4-FFF2-40B4-BE49-F238E27FC236}">
                <a16:creationId xmlns:a16="http://schemas.microsoft.com/office/drawing/2014/main" id="{F77139B7-8515-4548-8CC8-C72528FF5CE5}"/>
              </a:ext>
            </a:extLst>
          </p:cNvPr>
          <p:cNvSpPr>
            <a:spLocks noGrp="1"/>
          </p:cNvSpPr>
          <p:nvPr>
            <p:ph type="body" sz="quarter" idx="10"/>
          </p:nvPr>
        </p:nvSpPr>
        <p:spPr>
          <a:xfrm>
            <a:off x="586390" y="1434370"/>
            <a:ext cx="11018520" cy="3447098"/>
          </a:xfrm>
        </p:spPr>
        <p:txBody>
          <a:bodyPr/>
          <a:lstStyle/>
          <a:p>
            <a:r>
              <a:rPr lang="en-US" dirty="0"/>
              <a:t>Application connects to service via a connection string</a:t>
            </a:r>
          </a:p>
          <a:p>
            <a:r>
              <a:rPr lang="en-US" dirty="0"/>
              <a:t>Service response includes access token &amp; URL for client connections</a:t>
            </a:r>
          </a:p>
          <a:p>
            <a:r>
              <a:rPr lang="en-US" dirty="0"/>
              <a:t>Clients send negotiate request to app which returns access token &amp; URL</a:t>
            </a:r>
          </a:p>
          <a:p>
            <a:r>
              <a:rPr lang="en-US" dirty="0">
                <a:hlinkClick r:id="rId2"/>
              </a:rPr>
              <a:t>https://github.com/aspnet/SignalR/blob/release/2.2/specs/TransportProtocols.md</a:t>
            </a:r>
            <a:r>
              <a:rPr lang="pl-PL" dirty="0"/>
              <a:t> </a:t>
            </a:r>
          </a:p>
          <a:p>
            <a:r>
              <a:rPr lang="en-US" dirty="0"/>
              <a:t>Client connects to service using access token &amp; URL from app</a:t>
            </a:r>
          </a:p>
          <a:p>
            <a:r>
              <a:rPr lang="en-US" dirty="0"/>
              <a:t>Service relays messages from server to clients and clients to server</a:t>
            </a:r>
          </a:p>
        </p:txBody>
      </p:sp>
    </p:spTree>
    <p:extLst>
      <p:ext uri="{BB962C8B-B14F-4D97-AF65-F5344CB8AC3E}">
        <p14:creationId xmlns:p14="http://schemas.microsoft.com/office/powerpoint/2010/main" val="21416687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A70F-B98E-4873-A0CA-9666622E257D}"/>
              </a:ext>
            </a:extLst>
          </p:cNvPr>
          <p:cNvSpPr>
            <a:spLocks noGrp="1"/>
          </p:cNvSpPr>
          <p:nvPr>
            <p:ph type="title"/>
          </p:nvPr>
        </p:nvSpPr>
        <p:spPr>
          <a:xfrm>
            <a:off x="588263" y="457200"/>
            <a:ext cx="11018520" cy="553998"/>
          </a:xfrm>
        </p:spPr>
        <p:txBody>
          <a:bodyPr/>
          <a:lstStyle/>
          <a:p>
            <a:r>
              <a:rPr lang="en-US" dirty="0"/>
              <a:t>SignalR in-app vs. SignalR Service</a:t>
            </a:r>
          </a:p>
        </p:txBody>
      </p:sp>
      <p:graphicFrame>
        <p:nvGraphicFramePr>
          <p:cNvPr id="6" name="Diagram 5">
            <a:extLst>
              <a:ext uri="{FF2B5EF4-FFF2-40B4-BE49-F238E27FC236}">
                <a16:creationId xmlns:a16="http://schemas.microsoft.com/office/drawing/2014/main" id="{327AB7CD-3919-4FC3-A094-630918D29305}"/>
              </a:ext>
            </a:extLst>
          </p:cNvPr>
          <p:cNvGraphicFramePr/>
          <p:nvPr>
            <p:extLst/>
          </p:nvPr>
        </p:nvGraphicFramePr>
        <p:xfrm>
          <a:off x="664375" y="1836825"/>
          <a:ext cx="4064000" cy="4563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7641C0D4-AB24-484B-8A9F-6500D0B423DD}"/>
              </a:ext>
            </a:extLst>
          </p:cNvPr>
          <p:cNvGraphicFramePr/>
          <p:nvPr>
            <p:extLst/>
          </p:nvPr>
        </p:nvGraphicFramePr>
        <p:xfrm>
          <a:off x="7281186" y="1836824"/>
          <a:ext cx="4064000" cy="4563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837A47D1-B5E1-4884-9A6A-117730B2E8ED}"/>
              </a:ext>
            </a:extLst>
          </p:cNvPr>
          <p:cNvSpPr txBox="1"/>
          <p:nvPr/>
        </p:nvSpPr>
        <p:spPr>
          <a:xfrm>
            <a:off x="755374" y="1295452"/>
            <a:ext cx="386433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In-app</a:t>
            </a:r>
          </a:p>
        </p:txBody>
      </p:sp>
      <p:sp>
        <p:nvSpPr>
          <p:cNvPr id="11" name="TextBox 10">
            <a:extLst>
              <a:ext uri="{FF2B5EF4-FFF2-40B4-BE49-F238E27FC236}">
                <a16:creationId xmlns:a16="http://schemas.microsoft.com/office/drawing/2014/main" id="{1090C0CC-DDD7-4A0B-8F4A-BBB715F50668}"/>
              </a:ext>
            </a:extLst>
          </p:cNvPr>
          <p:cNvSpPr txBox="1"/>
          <p:nvPr/>
        </p:nvSpPr>
        <p:spPr>
          <a:xfrm>
            <a:off x="7381019" y="1344381"/>
            <a:ext cx="386433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SignalR Service</a:t>
            </a:r>
          </a:p>
        </p:txBody>
      </p:sp>
    </p:spTree>
    <p:extLst>
      <p:ext uri="{BB962C8B-B14F-4D97-AF65-F5344CB8AC3E}">
        <p14:creationId xmlns:p14="http://schemas.microsoft.com/office/powerpoint/2010/main" val="33442433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136B-D1FA-47BF-AA27-74E373ADE18E}"/>
              </a:ext>
            </a:extLst>
          </p:cNvPr>
          <p:cNvSpPr>
            <a:spLocks noGrp="1"/>
          </p:cNvSpPr>
          <p:nvPr>
            <p:ph type="title"/>
          </p:nvPr>
        </p:nvSpPr>
        <p:spPr/>
        <p:txBody>
          <a:bodyPr/>
          <a:lstStyle/>
          <a:p>
            <a:r>
              <a:rPr lang="en-US" dirty="0"/>
              <a:t>Initial feature sets for Azure </a:t>
            </a:r>
            <a:r>
              <a:rPr lang="en-US" dirty="0" err="1"/>
              <a:t>SignalR</a:t>
            </a:r>
            <a:r>
              <a:rPr lang="en-US" dirty="0"/>
              <a:t> Service</a:t>
            </a:r>
          </a:p>
        </p:txBody>
      </p:sp>
      <p:sp>
        <p:nvSpPr>
          <p:cNvPr id="5" name="Freeform: Shape 4">
            <a:extLst>
              <a:ext uri="{FF2B5EF4-FFF2-40B4-BE49-F238E27FC236}">
                <a16:creationId xmlns:a16="http://schemas.microsoft.com/office/drawing/2014/main" id="{8F632A20-5CED-4DB6-B213-B419C5271043}"/>
              </a:ext>
            </a:extLst>
          </p:cNvPr>
          <p:cNvSpPr/>
          <p:nvPr/>
        </p:nvSpPr>
        <p:spPr>
          <a:xfrm>
            <a:off x="588263" y="1588549"/>
            <a:ext cx="3574849" cy="824818"/>
          </a:xfrm>
          <a:custGeom>
            <a:avLst/>
            <a:gdLst>
              <a:gd name="connsiteX0" fmla="*/ 0 w 3467723"/>
              <a:gd name="connsiteY0" fmla="*/ 0 h 824818"/>
              <a:gd name="connsiteX1" fmla="*/ 3467723 w 3467723"/>
              <a:gd name="connsiteY1" fmla="*/ 0 h 824818"/>
              <a:gd name="connsiteX2" fmla="*/ 3467723 w 3467723"/>
              <a:gd name="connsiteY2" fmla="*/ 824818 h 824818"/>
              <a:gd name="connsiteX3" fmla="*/ 0 w 3467723"/>
              <a:gd name="connsiteY3" fmla="*/ 824818 h 824818"/>
              <a:gd name="connsiteX4" fmla="*/ 0 w 3467723"/>
              <a:gd name="connsiteY4" fmla="*/ 0 h 82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824818">
                <a:moveTo>
                  <a:pt x="0" y="0"/>
                </a:moveTo>
                <a:lnTo>
                  <a:pt x="3467723" y="0"/>
                </a:lnTo>
                <a:lnTo>
                  <a:pt x="3467723" y="824818"/>
                </a:lnTo>
                <a:lnTo>
                  <a:pt x="0" y="824818"/>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dirty="0">
                <a:ln>
                  <a:noFill/>
                </a:ln>
                <a:gradFill>
                  <a:gsLst>
                    <a:gs pos="62564">
                      <a:srgbClr val="FFFFFF"/>
                    </a:gs>
                    <a:gs pos="55000">
                      <a:srgbClr val="FFFFFF"/>
                    </a:gs>
                  </a:gsLst>
                  <a:lin ang="5400000" scaled="0"/>
                </a:gradFill>
                <a:effectLst/>
                <a:uLnTx/>
                <a:uFillTx/>
                <a:latin typeface="Segoe UI Semibold"/>
                <a:ea typeface="+mn-ea"/>
                <a:cs typeface="+mn-cs"/>
              </a:rPr>
              <a:t>Inherited from ASP.NET Core </a:t>
            </a:r>
            <a:r>
              <a:rPr kumimoji="0" lang="en-US" sz="2100" b="0" i="0" u="none" strike="noStrike" kern="1200" cap="none" spc="0" normalizeH="0" baseline="0" noProof="0" dirty="0" err="1">
                <a:ln>
                  <a:noFill/>
                </a:ln>
                <a:gradFill>
                  <a:gsLst>
                    <a:gs pos="62564">
                      <a:srgbClr val="FFFFFF"/>
                    </a:gs>
                    <a:gs pos="55000">
                      <a:srgbClr val="FFFFFF"/>
                    </a:gs>
                  </a:gsLst>
                  <a:lin ang="5400000" scaled="0"/>
                </a:gradFill>
                <a:effectLst/>
                <a:uLnTx/>
                <a:uFillTx/>
                <a:latin typeface="Segoe UI Semibold"/>
                <a:ea typeface="+mn-ea"/>
                <a:cs typeface="+mn-cs"/>
              </a:rPr>
              <a:t>SignalR</a:t>
            </a:r>
            <a:endParaRPr kumimoji="0" lang="en-US" sz="2100" b="0" i="0" u="none" strike="noStrike" kern="1200" cap="none" spc="0" normalizeH="0" baseline="0" noProof="0" dirty="0">
              <a:ln>
                <a:noFill/>
              </a:ln>
              <a:gradFill>
                <a:gsLst>
                  <a:gs pos="62564">
                    <a:srgbClr val="FFFFFF"/>
                  </a:gs>
                  <a:gs pos="55000">
                    <a:srgbClr val="FFFFFF"/>
                  </a:gs>
                </a:gsLst>
                <a:lin ang="5400000" scaled="0"/>
              </a:gradFill>
              <a:effectLst/>
              <a:uLnTx/>
              <a:uFillTx/>
              <a:latin typeface="Segoe UI Semibold"/>
              <a:ea typeface="+mn-ea"/>
              <a:cs typeface="+mn-cs"/>
            </a:endParaRPr>
          </a:p>
        </p:txBody>
      </p:sp>
      <p:sp>
        <p:nvSpPr>
          <p:cNvPr id="6" name="Freeform: Shape 5">
            <a:extLst>
              <a:ext uri="{FF2B5EF4-FFF2-40B4-BE49-F238E27FC236}">
                <a16:creationId xmlns:a16="http://schemas.microsoft.com/office/drawing/2014/main" id="{259562DF-0F14-4590-94F0-95D354AFE250}"/>
              </a:ext>
            </a:extLst>
          </p:cNvPr>
          <p:cNvSpPr/>
          <p:nvPr/>
        </p:nvSpPr>
        <p:spPr>
          <a:xfrm>
            <a:off x="588263" y="2413368"/>
            <a:ext cx="3574849" cy="3689280"/>
          </a:xfrm>
          <a:custGeom>
            <a:avLst/>
            <a:gdLst>
              <a:gd name="connsiteX0" fmla="*/ 0 w 3467723"/>
              <a:gd name="connsiteY0" fmla="*/ 0 h 3689280"/>
              <a:gd name="connsiteX1" fmla="*/ 3467723 w 3467723"/>
              <a:gd name="connsiteY1" fmla="*/ 0 h 3689280"/>
              <a:gd name="connsiteX2" fmla="*/ 3467723 w 3467723"/>
              <a:gd name="connsiteY2" fmla="*/ 3689280 h 3689280"/>
              <a:gd name="connsiteX3" fmla="*/ 0 w 3467723"/>
              <a:gd name="connsiteY3" fmla="*/ 3689280 h 3689280"/>
              <a:gd name="connsiteX4" fmla="*/ 0 w 3467723"/>
              <a:gd name="connsiteY4" fmla="*/ 0 h 3689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3689280">
                <a:moveTo>
                  <a:pt x="0" y="0"/>
                </a:moveTo>
                <a:lnTo>
                  <a:pt x="3467723" y="0"/>
                </a:lnTo>
                <a:lnTo>
                  <a:pt x="3467723" y="3689280"/>
                </a:lnTo>
                <a:lnTo>
                  <a:pt x="0" y="3689280"/>
                </a:lnTo>
                <a:lnTo>
                  <a:pt x="0" y="0"/>
                </a:lnTo>
                <a:close/>
              </a:path>
            </a:pathLst>
          </a:custGeom>
          <a:solidFill>
            <a:schemeClr val="bg1">
              <a:alpha val="90000"/>
            </a:schemeClr>
          </a:solidFill>
          <a:ln w="127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Transport protocols and platforms supported</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Real time bi-directional messaging via Hubs</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Authentication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and authorization</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Connection and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user/group management</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Hub Protocol: JSON and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MessagePack</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(Binary)</a:t>
            </a:r>
          </a:p>
        </p:txBody>
      </p:sp>
      <p:sp>
        <p:nvSpPr>
          <p:cNvPr id="7" name="Freeform: Shape 6">
            <a:extLst>
              <a:ext uri="{FF2B5EF4-FFF2-40B4-BE49-F238E27FC236}">
                <a16:creationId xmlns:a16="http://schemas.microsoft.com/office/drawing/2014/main" id="{624D6788-6C11-4E38-B1D8-6F280AA65466}"/>
              </a:ext>
            </a:extLst>
          </p:cNvPr>
          <p:cNvSpPr/>
          <p:nvPr/>
        </p:nvSpPr>
        <p:spPr>
          <a:xfrm>
            <a:off x="4310099" y="1588549"/>
            <a:ext cx="3574849" cy="824818"/>
          </a:xfrm>
          <a:custGeom>
            <a:avLst/>
            <a:gdLst>
              <a:gd name="connsiteX0" fmla="*/ 0 w 3467723"/>
              <a:gd name="connsiteY0" fmla="*/ 0 h 824818"/>
              <a:gd name="connsiteX1" fmla="*/ 3467723 w 3467723"/>
              <a:gd name="connsiteY1" fmla="*/ 0 h 824818"/>
              <a:gd name="connsiteX2" fmla="*/ 3467723 w 3467723"/>
              <a:gd name="connsiteY2" fmla="*/ 824818 h 824818"/>
              <a:gd name="connsiteX3" fmla="*/ 0 w 3467723"/>
              <a:gd name="connsiteY3" fmla="*/ 824818 h 824818"/>
              <a:gd name="connsiteX4" fmla="*/ 0 w 3467723"/>
              <a:gd name="connsiteY4" fmla="*/ 0 h 82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824818">
                <a:moveTo>
                  <a:pt x="0" y="0"/>
                </a:moveTo>
                <a:lnTo>
                  <a:pt x="3467723" y="0"/>
                </a:lnTo>
                <a:lnTo>
                  <a:pt x="3467723" y="824818"/>
                </a:lnTo>
                <a:lnTo>
                  <a:pt x="0" y="824818"/>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a:ln>
                  <a:noFill/>
                </a:ln>
                <a:gradFill>
                  <a:gsLst>
                    <a:gs pos="62564">
                      <a:srgbClr val="FFFFFF"/>
                    </a:gs>
                    <a:gs pos="55000">
                      <a:srgbClr val="FFFFFF"/>
                    </a:gs>
                  </a:gsLst>
                  <a:lin ang="5400000" scaled="0"/>
                </a:gradFill>
                <a:effectLst/>
                <a:uLnTx/>
                <a:uFillTx/>
                <a:latin typeface="Segoe UI Semibold"/>
                <a:ea typeface="+mn-ea"/>
                <a:cs typeface="+mn-cs"/>
              </a:rPr>
              <a:t>DevOps Tooling</a:t>
            </a:r>
          </a:p>
        </p:txBody>
      </p:sp>
      <p:sp>
        <p:nvSpPr>
          <p:cNvPr id="8" name="Freeform: Shape 7">
            <a:extLst>
              <a:ext uri="{FF2B5EF4-FFF2-40B4-BE49-F238E27FC236}">
                <a16:creationId xmlns:a16="http://schemas.microsoft.com/office/drawing/2014/main" id="{DEF1A1FD-6BA2-4235-8649-C60D3291AFD3}"/>
              </a:ext>
            </a:extLst>
          </p:cNvPr>
          <p:cNvSpPr/>
          <p:nvPr/>
        </p:nvSpPr>
        <p:spPr>
          <a:xfrm>
            <a:off x="4310099" y="2413368"/>
            <a:ext cx="3574849" cy="3689280"/>
          </a:xfrm>
          <a:custGeom>
            <a:avLst/>
            <a:gdLst>
              <a:gd name="connsiteX0" fmla="*/ 0 w 3467723"/>
              <a:gd name="connsiteY0" fmla="*/ 0 h 3689280"/>
              <a:gd name="connsiteX1" fmla="*/ 3467723 w 3467723"/>
              <a:gd name="connsiteY1" fmla="*/ 0 h 3689280"/>
              <a:gd name="connsiteX2" fmla="*/ 3467723 w 3467723"/>
              <a:gd name="connsiteY2" fmla="*/ 3689280 h 3689280"/>
              <a:gd name="connsiteX3" fmla="*/ 0 w 3467723"/>
              <a:gd name="connsiteY3" fmla="*/ 3689280 h 3689280"/>
              <a:gd name="connsiteX4" fmla="*/ 0 w 3467723"/>
              <a:gd name="connsiteY4" fmla="*/ 0 h 3689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3689280">
                <a:moveTo>
                  <a:pt x="0" y="0"/>
                </a:moveTo>
                <a:lnTo>
                  <a:pt x="3467723" y="0"/>
                </a:lnTo>
                <a:lnTo>
                  <a:pt x="3467723" y="3689280"/>
                </a:lnTo>
                <a:lnTo>
                  <a:pt x="0" y="3689280"/>
                </a:lnTo>
                <a:lnTo>
                  <a:pt x="0" y="0"/>
                </a:lnTo>
                <a:close/>
              </a:path>
            </a:pathLst>
          </a:custGeom>
          <a:solidFill>
            <a:schemeClr val="bg1">
              <a:alpha val="90000"/>
            </a:schemeClr>
          </a:solidFill>
          <a:ln w="127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ARM support/CLI provision</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Monitoring dashboard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with log access</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Management via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portal</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Rich x-platform SDKs/Libs</a:t>
            </a:r>
          </a:p>
        </p:txBody>
      </p:sp>
      <p:sp>
        <p:nvSpPr>
          <p:cNvPr id="9" name="Freeform: Shape 8">
            <a:extLst>
              <a:ext uri="{FF2B5EF4-FFF2-40B4-BE49-F238E27FC236}">
                <a16:creationId xmlns:a16="http://schemas.microsoft.com/office/drawing/2014/main" id="{AF8C9831-C971-4353-AB67-1D647ABEDEB7}"/>
              </a:ext>
            </a:extLst>
          </p:cNvPr>
          <p:cNvSpPr/>
          <p:nvPr/>
        </p:nvSpPr>
        <p:spPr>
          <a:xfrm>
            <a:off x="8031934" y="1588549"/>
            <a:ext cx="3574849" cy="824818"/>
          </a:xfrm>
          <a:custGeom>
            <a:avLst/>
            <a:gdLst>
              <a:gd name="connsiteX0" fmla="*/ 0 w 3467723"/>
              <a:gd name="connsiteY0" fmla="*/ 0 h 824818"/>
              <a:gd name="connsiteX1" fmla="*/ 3467723 w 3467723"/>
              <a:gd name="connsiteY1" fmla="*/ 0 h 824818"/>
              <a:gd name="connsiteX2" fmla="*/ 3467723 w 3467723"/>
              <a:gd name="connsiteY2" fmla="*/ 824818 h 824818"/>
              <a:gd name="connsiteX3" fmla="*/ 0 w 3467723"/>
              <a:gd name="connsiteY3" fmla="*/ 824818 h 824818"/>
              <a:gd name="connsiteX4" fmla="*/ 0 w 3467723"/>
              <a:gd name="connsiteY4" fmla="*/ 0 h 82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824818">
                <a:moveTo>
                  <a:pt x="0" y="0"/>
                </a:moveTo>
                <a:lnTo>
                  <a:pt x="3467723" y="0"/>
                </a:lnTo>
                <a:lnTo>
                  <a:pt x="3467723" y="824818"/>
                </a:lnTo>
                <a:lnTo>
                  <a:pt x="0" y="824818"/>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a:ln>
                  <a:noFill/>
                </a:ln>
                <a:gradFill>
                  <a:gsLst>
                    <a:gs pos="62564">
                      <a:srgbClr val="FFFFFF"/>
                    </a:gs>
                    <a:gs pos="55000">
                      <a:srgbClr val="FFFFFF"/>
                    </a:gs>
                  </a:gsLst>
                  <a:lin ang="5400000" scaled="0"/>
                </a:gradFill>
                <a:effectLst/>
                <a:uLnTx/>
                <a:uFillTx/>
                <a:latin typeface="Segoe UI Semibold"/>
                <a:ea typeface="+mn-ea"/>
                <a:cs typeface="+mn-cs"/>
              </a:rPr>
              <a:t>Performance and Scaling</a:t>
            </a:r>
          </a:p>
        </p:txBody>
      </p:sp>
      <p:sp>
        <p:nvSpPr>
          <p:cNvPr id="10" name="Freeform: Shape 9">
            <a:extLst>
              <a:ext uri="{FF2B5EF4-FFF2-40B4-BE49-F238E27FC236}">
                <a16:creationId xmlns:a16="http://schemas.microsoft.com/office/drawing/2014/main" id="{B9538077-72A0-4BB6-B3D5-41AF15F3E200}"/>
              </a:ext>
            </a:extLst>
          </p:cNvPr>
          <p:cNvSpPr/>
          <p:nvPr/>
        </p:nvSpPr>
        <p:spPr>
          <a:xfrm>
            <a:off x="8031934" y="2413368"/>
            <a:ext cx="3574849" cy="3689280"/>
          </a:xfrm>
          <a:custGeom>
            <a:avLst/>
            <a:gdLst>
              <a:gd name="connsiteX0" fmla="*/ 0 w 3467723"/>
              <a:gd name="connsiteY0" fmla="*/ 0 h 3689280"/>
              <a:gd name="connsiteX1" fmla="*/ 3467723 w 3467723"/>
              <a:gd name="connsiteY1" fmla="*/ 0 h 3689280"/>
              <a:gd name="connsiteX2" fmla="*/ 3467723 w 3467723"/>
              <a:gd name="connsiteY2" fmla="*/ 3689280 h 3689280"/>
              <a:gd name="connsiteX3" fmla="*/ 0 w 3467723"/>
              <a:gd name="connsiteY3" fmla="*/ 3689280 h 3689280"/>
              <a:gd name="connsiteX4" fmla="*/ 0 w 3467723"/>
              <a:gd name="connsiteY4" fmla="*/ 0 h 3689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723" h="3689280">
                <a:moveTo>
                  <a:pt x="0" y="0"/>
                </a:moveTo>
                <a:lnTo>
                  <a:pt x="3467723" y="0"/>
                </a:lnTo>
                <a:lnTo>
                  <a:pt x="3467723" y="3689280"/>
                </a:lnTo>
                <a:lnTo>
                  <a:pt x="0" y="3689280"/>
                </a:lnTo>
                <a:lnTo>
                  <a:pt x="0" y="0"/>
                </a:lnTo>
                <a:close/>
              </a:path>
            </a:pathLst>
          </a:custGeom>
          <a:solidFill>
            <a:schemeClr val="bg1">
              <a:alpha val="90000"/>
            </a:schemeClr>
          </a:solidFill>
          <a:ln w="127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Redis based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backplane scaling</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Layer-7 load balancer</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Available in multiple </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 regions</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SLA (99.9% uptime)</a:t>
            </a:r>
          </a:p>
          <a:p>
            <a:pPr marL="231775" marR="0" lvl="0" indent="-231775"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Optimal latency on server side: 99% messages transmitted &lt; 1 sec</a:t>
            </a:r>
          </a:p>
        </p:txBody>
      </p:sp>
      <p:cxnSp>
        <p:nvCxnSpPr>
          <p:cNvPr id="17" name="Straight Connector 16">
            <a:extLst>
              <a:ext uri="{FF2B5EF4-FFF2-40B4-BE49-F238E27FC236}">
                <a16:creationId xmlns:a16="http://schemas.microsoft.com/office/drawing/2014/main" id="{23A710B8-ACE5-48A5-9017-54A8AD4DDADE}"/>
              </a:ext>
            </a:extLst>
          </p:cNvPr>
          <p:cNvCxnSpPr/>
          <p:nvPr/>
        </p:nvCxnSpPr>
        <p:spPr>
          <a:xfrm>
            <a:off x="588263" y="6102648"/>
            <a:ext cx="3574849" cy="0"/>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C7748F-846C-4338-A0C5-04EA9F9318FD}"/>
              </a:ext>
            </a:extLst>
          </p:cNvPr>
          <p:cNvCxnSpPr/>
          <p:nvPr/>
        </p:nvCxnSpPr>
        <p:spPr>
          <a:xfrm>
            <a:off x="4310099" y="6102648"/>
            <a:ext cx="3574849" cy="0"/>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FCE8FD-7F29-4B60-8309-68E24B65840C}"/>
              </a:ext>
            </a:extLst>
          </p:cNvPr>
          <p:cNvCxnSpPr/>
          <p:nvPr/>
        </p:nvCxnSpPr>
        <p:spPr>
          <a:xfrm>
            <a:off x="8031934" y="6102648"/>
            <a:ext cx="3574849" cy="0"/>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65008"/>
      </p:ext>
    </p:extLst>
  </p:cSld>
  <p:clrMapOvr>
    <a:masterClrMapping/>
  </p:clrMapOvr>
  <p:transition advTm="232826">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9803BC-F63F-4D53-8EBE-8F139A7F9D65}"/>
              </a:ext>
            </a:extLst>
          </p:cNvPr>
          <p:cNvSpPr/>
          <p:nvPr/>
        </p:nvSpPr>
        <p:spPr bwMode="auto">
          <a:xfrm>
            <a:off x="0" y="1436687"/>
            <a:ext cx="2533650" cy="17259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48640" tIns="274320" rIns="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Who may </a:t>
            </a:r>
            <a:b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br>
            <a: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use SignalR Service?</a:t>
            </a:r>
          </a:p>
        </p:txBody>
      </p:sp>
      <p:sp>
        <p:nvSpPr>
          <p:cNvPr id="2" name="Title 1"/>
          <p:cNvSpPr>
            <a:spLocks noGrp="1"/>
          </p:cNvSpPr>
          <p:nvPr>
            <p:ph type="title"/>
          </p:nvPr>
        </p:nvSpPr>
        <p:spPr/>
        <p:txBody>
          <a:bodyPr/>
          <a:lstStyle/>
          <a:p>
            <a:r>
              <a:rPr lang="en-US"/>
              <a:t>SignalR Service</a:t>
            </a:r>
          </a:p>
        </p:txBody>
      </p:sp>
      <p:sp>
        <p:nvSpPr>
          <p:cNvPr id="14" name="Freeform: Shape 13">
            <a:extLst>
              <a:ext uri="{FF2B5EF4-FFF2-40B4-BE49-F238E27FC236}">
                <a16:creationId xmlns:a16="http://schemas.microsoft.com/office/drawing/2014/main" id="{125238EA-2174-4836-A87F-3190C23BFECE}"/>
              </a:ext>
            </a:extLst>
          </p:cNvPr>
          <p:cNvSpPr/>
          <p:nvPr/>
        </p:nvSpPr>
        <p:spPr>
          <a:xfrm>
            <a:off x="2652983" y="3986633"/>
            <a:ext cx="4562601" cy="497098"/>
          </a:xfrm>
          <a:custGeom>
            <a:avLst/>
            <a:gdLst>
              <a:gd name="connsiteX0" fmla="*/ 0 w 4310158"/>
              <a:gd name="connsiteY0" fmla="*/ 0 h 568307"/>
              <a:gd name="connsiteX1" fmla="*/ 4310158 w 4310158"/>
              <a:gd name="connsiteY1" fmla="*/ 0 h 568307"/>
              <a:gd name="connsiteX2" fmla="*/ 4310158 w 4310158"/>
              <a:gd name="connsiteY2" fmla="*/ 568307 h 568307"/>
              <a:gd name="connsiteX3" fmla="*/ 0 w 4310158"/>
              <a:gd name="connsiteY3" fmla="*/ 568307 h 568307"/>
              <a:gd name="connsiteX4" fmla="*/ 0 w 4310158"/>
              <a:gd name="connsiteY4" fmla="*/ 0 h 568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568307">
                <a:moveTo>
                  <a:pt x="0" y="0"/>
                </a:moveTo>
                <a:lnTo>
                  <a:pt x="4310158" y="0"/>
                </a:lnTo>
                <a:lnTo>
                  <a:pt x="4310158" y="568307"/>
                </a:lnTo>
                <a:lnTo>
                  <a:pt x="0" y="568307"/>
                </a:lnTo>
                <a:lnTo>
                  <a:pt x="0" y="0"/>
                </a:lnTo>
                <a:close/>
              </a:path>
            </a:pathLst>
          </a:cu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marR="0" lvl="0" indent="0" algn="ctr" defTabSz="914367"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From ASP.NET Core</a:t>
            </a:r>
          </a:p>
        </p:txBody>
      </p:sp>
      <p:sp>
        <p:nvSpPr>
          <p:cNvPr id="15" name="Freeform: Shape 14">
            <a:extLst>
              <a:ext uri="{FF2B5EF4-FFF2-40B4-BE49-F238E27FC236}">
                <a16:creationId xmlns:a16="http://schemas.microsoft.com/office/drawing/2014/main" id="{ECFB424B-FB22-4CCA-8A0B-22E1FDF6918A}"/>
              </a:ext>
            </a:extLst>
          </p:cNvPr>
          <p:cNvSpPr/>
          <p:nvPr/>
        </p:nvSpPr>
        <p:spPr>
          <a:xfrm>
            <a:off x="2652983" y="4483733"/>
            <a:ext cx="4562601" cy="994244"/>
          </a:xfrm>
          <a:custGeom>
            <a:avLst/>
            <a:gdLst>
              <a:gd name="connsiteX0" fmla="*/ 0 w 4310158"/>
              <a:gd name="connsiteY0" fmla="*/ 0 h 1100659"/>
              <a:gd name="connsiteX1" fmla="*/ 4310158 w 4310158"/>
              <a:gd name="connsiteY1" fmla="*/ 0 h 1100659"/>
              <a:gd name="connsiteX2" fmla="*/ 4310158 w 4310158"/>
              <a:gd name="connsiteY2" fmla="*/ 1100659 h 1100659"/>
              <a:gd name="connsiteX3" fmla="*/ 0 w 4310158"/>
              <a:gd name="connsiteY3" fmla="*/ 1100659 h 1100659"/>
              <a:gd name="connsiteX4" fmla="*/ 0 w 4310158"/>
              <a:gd name="connsiteY4" fmla="*/ 0 h 110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1100659">
                <a:moveTo>
                  <a:pt x="0" y="0"/>
                </a:moveTo>
                <a:lnTo>
                  <a:pt x="4310158" y="0"/>
                </a:lnTo>
                <a:lnTo>
                  <a:pt x="4310158" y="1100659"/>
                </a:lnTo>
                <a:lnTo>
                  <a:pt x="0" y="1100659"/>
                </a:lnTo>
                <a:lnTo>
                  <a:pt x="0" y="0"/>
                </a:lnTo>
                <a:close/>
              </a:path>
            </a:pathLst>
          </a:custGeom>
          <a:solidFill>
            <a:schemeClr val="bg1">
              <a:alpha val="90000"/>
            </a:schemeClr>
          </a:solidFill>
          <a:ln>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74676" rIns="99568" bIns="112014" numCol="1" spcCol="1270" anchor="t" anchorCtr="0">
            <a:noAutofit/>
          </a:bodyPr>
          <a:lstStyle/>
          <a:p>
            <a:pPr marL="174625" marR="0" lvl="0" indent="-174625" algn="l" defTabSz="932742" rtl="0" eaLnBrk="1" fontAlgn="auto" latinLnBrk="0" hangingPunct="1">
              <a:lnSpc>
                <a:spcPct val="100000"/>
              </a:lnSpc>
              <a:spcBef>
                <a:spcPts val="0"/>
              </a:spcBef>
              <a:spcAft>
                <a:spcPts val="0"/>
              </a:spcAft>
              <a:buClr>
                <a:srgbClr val="1A1A1A"/>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Improved performance and stability</a:t>
            </a:r>
          </a:p>
          <a:p>
            <a:pPr marL="174625" marR="0" lvl="0" indent="-174625" algn="l" defTabSz="932742" rtl="0" eaLnBrk="1" fontAlgn="auto" latinLnBrk="0" hangingPunct="1">
              <a:lnSpc>
                <a:spcPct val="100000"/>
              </a:lnSpc>
              <a:spcBef>
                <a:spcPts val="0"/>
              </a:spcBef>
              <a:spcAft>
                <a:spcPts val="0"/>
              </a:spcAft>
              <a:buClr>
                <a:srgbClr val="1A1A1A"/>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Cross-platform</a:t>
            </a:r>
          </a:p>
          <a:p>
            <a:pPr marL="174625" marR="0" lvl="0" indent="-174625" algn="l" defTabSz="932742" rtl="0" eaLnBrk="1" fontAlgn="auto" latinLnBrk="0" hangingPunct="1">
              <a:lnSpc>
                <a:spcPct val="100000"/>
              </a:lnSpc>
              <a:spcBef>
                <a:spcPts val="0"/>
              </a:spcBef>
              <a:spcAft>
                <a:spcPts val="0"/>
              </a:spcAft>
              <a:buClr>
                <a:srgbClr val="1A1A1A"/>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Native dev and tooling support</a:t>
            </a:r>
          </a:p>
        </p:txBody>
      </p:sp>
      <p:sp>
        <p:nvSpPr>
          <p:cNvPr id="16" name="Freeform: Shape 15">
            <a:extLst>
              <a:ext uri="{FF2B5EF4-FFF2-40B4-BE49-F238E27FC236}">
                <a16:creationId xmlns:a16="http://schemas.microsoft.com/office/drawing/2014/main" id="{8FA5CDD9-A0CD-4069-80DD-84771E8EE3E3}"/>
              </a:ext>
            </a:extLst>
          </p:cNvPr>
          <p:cNvSpPr/>
          <p:nvPr/>
        </p:nvSpPr>
        <p:spPr>
          <a:xfrm>
            <a:off x="7335712" y="3986633"/>
            <a:ext cx="4562601" cy="497098"/>
          </a:xfrm>
          <a:custGeom>
            <a:avLst/>
            <a:gdLst>
              <a:gd name="connsiteX0" fmla="*/ 0 w 4310158"/>
              <a:gd name="connsiteY0" fmla="*/ 0 h 568307"/>
              <a:gd name="connsiteX1" fmla="*/ 4310158 w 4310158"/>
              <a:gd name="connsiteY1" fmla="*/ 0 h 568307"/>
              <a:gd name="connsiteX2" fmla="*/ 4310158 w 4310158"/>
              <a:gd name="connsiteY2" fmla="*/ 568307 h 568307"/>
              <a:gd name="connsiteX3" fmla="*/ 0 w 4310158"/>
              <a:gd name="connsiteY3" fmla="*/ 568307 h 568307"/>
              <a:gd name="connsiteX4" fmla="*/ 0 w 4310158"/>
              <a:gd name="connsiteY4" fmla="*/ 0 h 568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568307">
                <a:moveTo>
                  <a:pt x="0" y="0"/>
                </a:moveTo>
                <a:lnTo>
                  <a:pt x="4310158" y="0"/>
                </a:lnTo>
                <a:lnTo>
                  <a:pt x="4310158" y="568307"/>
                </a:lnTo>
                <a:lnTo>
                  <a:pt x="0" y="568307"/>
                </a:lnTo>
                <a:lnTo>
                  <a:pt x="0" y="0"/>
                </a:lnTo>
                <a:close/>
              </a:path>
            </a:pathLst>
          </a:cu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marR="0" lvl="0" indent="0" algn="ctr" defTabSz="914367"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From Azure Infrastructure</a:t>
            </a:r>
          </a:p>
        </p:txBody>
      </p:sp>
      <p:sp>
        <p:nvSpPr>
          <p:cNvPr id="17" name="Freeform: Shape 16">
            <a:extLst>
              <a:ext uri="{FF2B5EF4-FFF2-40B4-BE49-F238E27FC236}">
                <a16:creationId xmlns:a16="http://schemas.microsoft.com/office/drawing/2014/main" id="{5C09F94D-C123-4B42-AA7A-E1DBECDFBCBC}"/>
              </a:ext>
            </a:extLst>
          </p:cNvPr>
          <p:cNvSpPr/>
          <p:nvPr/>
        </p:nvSpPr>
        <p:spPr>
          <a:xfrm>
            <a:off x="7335712" y="4483733"/>
            <a:ext cx="4562601" cy="994244"/>
          </a:xfrm>
          <a:custGeom>
            <a:avLst/>
            <a:gdLst>
              <a:gd name="connsiteX0" fmla="*/ 0 w 4310158"/>
              <a:gd name="connsiteY0" fmla="*/ 0 h 1100659"/>
              <a:gd name="connsiteX1" fmla="*/ 4310158 w 4310158"/>
              <a:gd name="connsiteY1" fmla="*/ 0 h 1100659"/>
              <a:gd name="connsiteX2" fmla="*/ 4310158 w 4310158"/>
              <a:gd name="connsiteY2" fmla="*/ 1100659 h 1100659"/>
              <a:gd name="connsiteX3" fmla="*/ 0 w 4310158"/>
              <a:gd name="connsiteY3" fmla="*/ 1100659 h 1100659"/>
              <a:gd name="connsiteX4" fmla="*/ 0 w 4310158"/>
              <a:gd name="connsiteY4" fmla="*/ 0 h 110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1100659">
                <a:moveTo>
                  <a:pt x="0" y="0"/>
                </a:moveTo>
                <a:lnTo>
                  <a:pt x="4310158" y="0"/>
                </a:lnTo>
                <a:lnTo>
                  <a:pt x="4310158" y="1100659"/>
                </a:lnTo>
                <a:lnTo>
                  <a:pt x="0" y="1100659"/>
                </a:lnTo>
                <a:lnTo>
                  <a:pt x="0" y="0"/>
                </a:lnTo>
                <a:close/>
              </a:path>
            </a:pathLst>
          </a:custGeom>
          <a:solidFill>
            <a:schemeClr val="bg1">
              <a:alpha val="90000"/>
            </a:schemeClr>
          </a:solidFill>
          <a:ln>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74676" rIns="99568" bIns="112014" numCol="1" spcCol="1270" anchor="t" anchorCtr="0">
            <a:noAutofit/>
          </a:bodyPr>
          <a:lstStyle/>
          <a:p>
            <a:pPr marL="174625" marR="0" lvl="1" indent="-174625" algn="l" defTabSz="932742" rtl="0" eaLnBrk="1" fontAlgn="auto" latinLnBrk="0" hangingPunct="1">
              <a:lnSpc>
                <a:spcPct val="90000"/>
              </a:lnSpc>
              <a:spcBef>
                <a:spcPct val="0"/>
              </a:spcBef>
              <a:spcAft>
                <a:spcPct val="15000"/>
              </a:spcAft>
              <a:buClr>
                <a:srgbClr val="1A1A1A"/>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 reach, world class data center, scale, SLA, network, monitor, security and compliances</a:t>
            </a:r>
          </a:p>
          <a:p>
            <a:pPr marL="174625" marR="0" lvl="1" indent="-174625" algn="l" defTabSz="932742" rtl="0" eaLnBrk="1" fontAlgn="auto" latinLnBrk="0" hangingPunct="1">
              <a:lnSpc>
                <a:spcPct val="90000"/>
              </a:lnSpc>
              <a:spcBef>
                <a:spcPct val="0"/>
              </a:spcBef>
              <a:spcAft>
                <a:spcPct val="15000"/>
              </a:spcAft>
              <a:buClr>
                <a:srgbClr val="1A1A1A"/>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Easy integration with other Azure services: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Storage, App Service, Analytics/BI, IoT, AI…</a:t>
            </a:r>
          </a:p>
        </p:txBody>
      </p:sp>
      <p:sp>
        <p:nvSpPr>
          <p:cNvPr id="10" name="Rectangle 9">
            <a:extLst>
              <a:ext uri="{FF2B5EF4-FFF2-40B4-BE49-F238E27FC236}">
                <a16:creationId xmlns:a16="http://schemas.microsoft.com/office/drawing/2014/main" id="{24FDA203-6D84-4956-AF77-7906C01C5448}"/>
              </a:ext>
            </a:extLst>
          </p:cNvPr>
          <p:cNvSpPr/>
          <p:nvPr/>
        </p:nvSpPr>
        <p:spPr bwMode="auto">
          <a:xfrm>
            <a:off x="0" y="3869355"/>
            <a:ext cx="2533650" cy="17259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48640" tIns="274320" rIns="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What are </a:t>
            </a:r>
            <a:b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br>
            <a:r>
              <a:rPr kumimoji="0" lang="en-US" sz="24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the unique benefits?</a:t>
            </a:r>
          </a:p>
        </p:txBody>
      </p:sp>
      <p:sp>
        <p:nvSpPr>
          <p:cNvPr id="22" name="Freeform: Shape 21">
            <a:extLst>
              <a:ext uri="{FF2B5EF4-FFF2-40B4-BE49-F238E27FC236}">
                <a16:creationId xmlns:a16="http://schemas.microsoft.com/office/drawing/2014/main" id="{2D18DDD4-9CAA-49FA-B1C1-58587A41070A}"/>
              </a:ext>
            </a:extLst>
          </p:cNvPr>
          <p:cNvSpPr/>
          <p:nvPr/>
        </p:nvSpPr>
        <p:spPr>
          <a:xfrm>
            <a:off x="2652984" y="1553965"/>
            <a:ext cx="9245329" cy="497098"/>
          </a:xfrm>
          <a:custGeom>
            <a:avLst/>
            <a:gdLst>
              <a:gd name="connsiteX0" fmla="*/ 0 w 4310158"/>
              <a:gd name="connsiteY0" fmla="*/ 0 h 568307"/>
              <a:gd name="connsiteX1" fmla="*/ 4310158 w 4310158"/>
              <a:gd name="connsiteY1" fmla="*/ 0 h 568307"/>
              <a:gd name="connsiteX2" fmla="*/ 4310158 w 4310158"/>
              <a:gd name="connsiteY2" fmla="*/ 568307 h 568307"/>
              <a:gd name="connsiteX3" fmla="*/ 0 w 4310158"/>
              <a:gd name="connsiteY3" fmla="*/ 568307 h 568307"/>
              <a:gd name="connsiteX4" fmla="*/ 0 w 4310158"/>
              <a:gd name="connsiteY4" fmla="*/ 0 h 568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568307">
                <a:moveTo>
                  <a:pt x="0" y="0"/>
                </a:moveTo>
                <a:lnTo>
                  <a:pt x="4310158" y="0"/>
                </a:lnTo>
                <a:lnTo>
                  <a:pt x="4310158" y="568307"/>
                </a:lnTo>
                <a:lnTo>
                  <a:pt x="0" y="568307"/>
                </a:lnTo>
                <a:lnTo>
                  <a:pt x="0" y="0"/>
                </a:lnTo>
                <a:close/>
              </a:path>
            </a:pathLst>
          </a:cu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marR="0" lvl="0" indent="0" algn="ctr" defTabSz="914367"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Customers who want to</a:t>
            </a:r>
          </a:p>
        </p:txBody>
      </p:sp>
      <p:grpSp>
        <p:nvGrpSpPr>
          <p:cNvPr id="32" name="Group 31">
            <a:extLst>
              <a:ext uri="{FF2B5EF4-FFF2-40B4-BE49-F238E27FC236}">
                <a16:creationId xmlns:a16="http://schemas.microsoft.com/office/drawing/2014/main" id="{FF93BC97-613A-4053-BB4A-7B110CAEF528}"/>
              </a:ext>
            </a:extLst>
          </p:cNvPr>
          <p:cNvGrpSpPr/>
          <p:nvPr/>
        </p:nvGrpSpPr>
        <p:grpSpPr>
          <a:xfrm>
            <a:off x="2652984" y="2051065"/>
            <a:ext cx="9245329" cy="994244"/>
            <a:chOff x="2652984" y="2051065"/>
            <a:chExt cx="10776090" cy="994244"/>
          </a:xfrm>
          <a:solidFill>
            <a:schemeClr val="bg1"/>
          </a:solidFill>
        </p:grpSpPr>
        <p:sp>
          <p:nvSpPr>
            <p:cNvPr id="23" name="Freeform: Shape 22">
              <a:extLst>
                <a:ext uri="{FF2B5EF4-FFF2-40B4-BE49-F238E27FC236}">
                  <a16:creationId xmlns:a16="http://schemas.microsoft.com/office/drawing/2014/main" id="{C7B36E5F-C5A8-49FA-B26F-0D1FDF3F7387}"/>
                </a:ext>
              </a:extLst>
            </p:cNvPr>
            <p:cNvSpPr/>
            <p:nvPr/>
          </p:nvSpPr>
          <p:spPr>
            <a:xfrm>
              <a:off x="2652984" y="2051065"/>
              <a:ext cx="3421245" cy="994244"/>
            </a:xfrm>
            <a:custGeom>
              <a:avLst/>
              <a:gdLst>
                <a:gd name="connsiteX0" fmla="*/ 0 w 4310158"/>
                <a:gd name="connsiteY0" fmla="*/ 0 h 1100659"/>
                <a:gd name="connsiteX1" fmla="*/ 4310158 w 4310158"/>
                <a:gd name="connsiteY1" fmla="*/ 0 h 1100659"/>
                <a:gd name="connsiteX2" fmla="*/ 4310158 w 4310158"/>
                <a:gd name="connsiteY2" fmla="*/ 1100659 h 1100659"/>
                <a:gd name="connsiteX3" fmla="*/ 0 w 4310158"/>
                <a:gd name="connsiteY3" fmla="*/ 1100659 h 1100659"/>
                <a:gd name="connsiteX4" fmla="*/ 0 w 4310158"/>
                <a:gd name="connsiteY4" fmla="*/ 0 h 110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1100659">
                  <a:moveTo>
                    <a:pt x="0" y="0"/>
                  </a:moveTo>
                  <a:lnTo>
                    <a:pt x="4310158" y="0"/>
                  </a:lnTo>
                  <a:lnTo>
                    <a:pt x="4310158" y="1100659"/>
                  </a:lnTo>
                  <a:lnTo>
                    <a:pt x="0" y="1100659"/>
                  </a:lnTo>
                  <a:lnTo>
                    <a:pt x="0" y="0"/>
                  </a:lnTo>
                  <a:close/>
                </a:path>
              </a:pathLst>
            </a:custGeom>
            <a:grpFill/>
            <a:ln>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74676" rIns="99568" bIns="112014" numCol="1" spcCol="1270" anchor="t" anchorCtr="0">
              <a:noAutofit/>
            </a:bodyPr>
            <a:lstStyle/>
            <a:p>
              <a:pPr marL="0" marR="0" lvl="0" indent="0" algn="l" defTabSz="932742" rtl="0" eaLnBrk="1" fontAlgn="auto" latinLnBrk="0" hangingPunct="1">
                <a:lnSpc>
                  <a:spcPct val="100000"/>
                </a:lnSpc>
                <a:spcBef>
                  <a:spcPts val="0"/>
                </a:spcBef>
                <a:spcAft>
                  <a:spcPts val="0"/>
                </a:spcAft>
                <a:buClr>
                  <a:srgbClr val="1A1A1A"/>
                </a:buClr>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Add real-time features to existing Azure web app</a:t>
              </a:r>
            </a:p>
          </p:txBody>
        </p:sp>
        <p:sp>
          <p:nvSpPr>
            <p:cNvPr id="28" name="Freeform: Shape 27">
              <a:extLst>
                <a:ext uri="{FF2B5EF4-FFF2-40B4-BE49-F238E27FC236}">
                  <a16:creationId xmlns:a16="http://schemas.microsoft.com/office/drawing/2014/main" id="{1B1BADA0-FBE7-4E1E-9125-9EC48741BF30}"/>
                </a:ext>
              </a:extLst>
            </p:cNvPr>
            <p:cNvSpPr/>
            <p:nvPr/>
          </p:nvSpPr>
          <p:spPr>
            <a:xfrm>
              <a:off x="6199778" y="2051065"/>
              <a:ext cx="3551874" cy="994244"/>
            </a:xfrm>
            <a:custGeom>
              <a:avLst/>
              <a:gdLst>
                <a:gd name="connsiteX0" fmla="*/ 0 w 4310158"/>
                <a:gd name="connsiteY0" fmla="*/ 0 h 1100659"/>
                <a:gd name="connsiteX1" fmla="*/ 4310158 w 4310158"/>
                <a:gd name="connsiteY1" fmla="*/ 0 h 1100659"/>
                <a:gd name="connsiteX2" fmla="*/ 4310158 w 4310158"/>
                <a:gd name="connsiteY2" fmla="*/ 1100659 h 1100659"/>
                <a:gd name="connsiteX3" fmla="*/ 0 w 4310158"/>
                <a:gd name="connsiteY3" fmla="*/ 1100659 h 1100659"/>
                <a:gd name="connsiteX4" fmla="*/ 0 w 4310158"/>
                <a:gd name="connsiteY4" fmla="*/ 0 h 110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1100659">
                  <a:moveTo>
                    <a:pt x="0" y="0"/>
                  </a:moveTo>
                  <a:lnTo>
                    <a:pt x="4310158" y="0"/>
                  </a:lnTo>
                  <a:lnTo>
                    <a:pt x="4310158" y="1100659"/>
                  </a:lnTo>
                  <a:lnTo>
                    <a:pt x="0" y="1100659"/>
                  </a:lnTo>
                  <a:lnTo>
                    <a:pt x="0" y="0"/>
                  </a:lnTo>
                  <a:close/>
                </a:path>
              </a:pathLst>
            </a:custGeom>
            <a:grpFill/>
            <a:ln>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74676" rIns="99568" bIns="112014" numCol="1" spcCol="1270" anchor="t" anchorCtr="0">
              <a:noAutofit/>
            </a:bodyPr>
            <a:lstStyle/>
            <a:p>
              <a:pPr marL="0" marR="0" lvl="0" indent="0" algn="l" defTabSz="932742" rtl="0" eaLnBrk="1" fontAlgn="auto" latinLnBrk="0" hangingPunct="1">
                <a:lnSpc>
                  <a:spcPct val="100000"/>
                </a:lnSpc>
                <a:spcBef>
                  <a:spcPts val="0"/>
                </a:spcBef>
                <a:spcAft>
                  <a:spcPts val="0"/>
                </a:spcAft>
                <a:buClr>
                  <a:srgbClr val="1A1A1A"/>
                </a:buClr>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Out-source SignalR backend</a:t>
              </a:r>
            </a:p>
          </p:txBody>
        </p:sp>
        <p:sp>
          <p:nvSpPr>
            <p:cNvPr id="31" name="Freeform: Shape 30">
              <a:extLst>
                <a:ext uri="{FF2B5EF4-FFF2-40B4-BE49-F238E27FC236}">
                  <a16:creationId xmlns:a16="http://schemas.microsoft.com/office/drawing/2014/main" id="{DA33EAC9-50A7-4D8B-ACF6-DFE7B283FF15}"/>
                </a:ext>
              </a:extLst>
            </p:cNvPr>
            <p:cNvSpPr/>
            <p:nvPr/>
          </p:nvSpPr>
          <p:spPr>
            <a:xfrm>
              <a:off x="9877200" y="2051065"/>
              <a:ext cx="3551874" cy="994244"/>
            </a:xfrm>
            <a:custGeom>
              <a:avLst/>
              <a:gdLst>
                <a:gd name="connsiteX0" fmla="*/ 0 w 4310158"/>
                <a:gd name="connsiteY0" fmla="*/ 0 h 1100659"/>
                <a:gd name="connsiteX1" fmla="*/ 4310158 w 4310158"/>
                <a:gd name="connsiteY1" fmla="*/ 0 h 1100659"/>
                <a:gd name="connsiteX2" fmla="*/ 4310158 w 4310158"/>
                <a:gd name="connsiteY2" fmla="*/ 1100659 h 1100659"/>
                <a:gd name="connsiteX3" fmla="*/ 0 w 4310158"/>
                <a:gd name="connsiteY3" fmla="*/ 1100659 h 1100659"/>
                <a:gd name="connsiteX4" fmla="*/ 0 w 4310158"/>
                <a:gd name="connsiteY4" fmla="*/ 0 h 110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158" h="1100659">
                  <a:moveTo>
                    <a:pt x="0" y="0"/>
                  </a:moveTo>
                  <a:lnTo>
                    <a:pt x="4310158" y="0"/>
                  </a:lnTo>
                  <a:lnTo>
                    <a:pt x="4310158" y="1100659"/>
                  </a:lnTo>
                  <a:lnTo>
                    <a:pt x="0" y="1100659"/>
                  </a:lnTo>
                  <a:lnTo>
                    <a:pt x="0" y="0"/>
                  </a:lnTo>
                  <a:close/>
                </a:path>
              </a:pathLst>
            </a:custGeom>
            <a:grpFill/>
            <a:ln>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74676" rIns="99568" bIns="112014" numCol="1" spcCol="1270" anchor="t" anchorCtr="0">
              <a:noAutofit/>
            </a:bodyPr>
            <a:lstStyle/>
            <a:p>
              <a:pPr marL="0" marR="0" lvl="0" indent="0" algn="l" defTabSz="932742" rtl="0" eaLnBrk="1" fontAlgn="auto" latinLnBrk="0" hangingPunct="1">
                <a:lnSpc>
                  <a:spcPct val="100000"/>
                </a:lnSpc>
                <a:spcBef>
                  <a:spcPts val="0"/>
                </a:spcBef>
                <a:spcAft>
                  <a:spcPts val="0"/>
                </a:spcAft>
                <a:buClr>
                  <a:srgbClr val="1A1A1A"/>
                </a:buClr>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new real-time web app</a:t>
              </a:r>
            </a:p>
          </p:txBody>
        </p:sp>
      </p:grpSp>
      <p:sp>
        <p:nvSpPr>
          <p:cNvPr id="33" name="Straight Connector 32">
            <a:extLst>
              <a:ext uri="{FF2B5EF4-FFF2-40B4-BE49-F238E27FC236}">
                <a16:creationId xmlns:a16="http://schemas.microsoft.com/office/drawing/2014/main" id="{4F519F59-2447-435E-B06B-53E3AFD946F9}"/>
              </a:ext>
            </a:extLst>
          </p:cNvPr>
          <p:cNvSpPr/>
          <p:nvPr/>
        </p:nvSpPr>
        <p:spPr>
          <a:xfrm>
            <a:off x="0" y="1436688"/>
            <a:ext cx="12192000"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4" name="Straight Connector 33">
            <a:extLst>
              <a:ext uri="{FF2B5EF4-FFF2-40B4-BE49-F238E27FC236}">
                <a16:creationId xmlns:a16="http://schemas.microsoft.com/office/drawing/2014/main" id="{33363005-2B10-4AF9-BDE9-97007ECC66DB}"/>
              </a:ext>
            </a:extLst>
          </p:cNvPr>
          <p:cNvSpPr/>
          <p:nvPr/>
        </p:nvSpPr>
        <p:spPr>
          <a:xfrm>
            <a:off x="0" y="3162588"/>
            <a:ext cx="12192000"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34">
            <a:extLst>
              <a:ext uri="{FF2B5EF4-FFF2-40B4-BE49-F238E27FC236}">
                <a16:creationId xmlns:a16="http://schemas.microsoft.com/office/drawing/2014/main" id="{6414CE37-EC35-4639-9A5C-EFB1C9073254}"/>
              </a:ext>
            </a:extLst>
          </p:cNvPr>
          <p:cNvSpPr/>
          <p:nvPr/>
        </p:nvSpPr>
        <p:spPr>
          <a:xfrm>
            <a:off x="0" y="3869355"/>
            <a:ext cx="12192000"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35">
            <a:extLst>
              <a:ext uri="{FF2B5EF4-FFF2-40B4-BE49-F238E27FC236}">
                <a16:creationId xmlns:a16="http://schemas.microsoft.com/office/drawing/2014/main" id="{85EB5E32-64BC-46C8-9DBF-BD594B34906E}"/>
              </a:ext>
            </a:extLst>
          </p:cNvPr>
          <p:cNvSpPr/>
          <p:nvPr/>
        </p:nvSpPr>
        <p:spPr>
          <a:xfrm>
            <a:off x="0" y="5595256"/>
            <a:ext cx="12192000"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553580116"/>
      </p:ext>
    </p:extLst>
  </p:cSld>
  <p:clrMapOvr>
    <a:masterClrMapping/>
  </p:clrMapOvr>
  <p:transition advTm="196983">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9562BDF-3AE3-4304-A851-984C3BB8F234}"/>
              </a:ext>
            </a:extLst>
          </p:cNvPr>
          <p:cNvSpPr/>
          <p:nvPr/>
        </p:nvSpPr>
        <p:spPr bwMode="auto">
          <a:xfrm>
            <a:off x="5932042" y="1428750"/>
            <a:ext cx="6259957" cy="5120842"/>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7C8BCE2D-D716-41F6-8D14-6FE3F7C5D86A}"/>
              </a:ext>
            </a:extLst>
          </p:cNvPr>
          <p:cNvSpPr/>
          <p:nvPr/>
        </p:nvSpPr>
        <p:spPr bwMode="auto">
          <a:xfrm>
            <a:off x="0" y="1428750"/>
            <a:ext cx="5116286" cy="5120842"/>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B6CF5562-9B2C-458A-BC14-22AE718F4542}"/>
              </a:ext>
            </a:extLst>
          </p:cNvPr>
          <p:cNvSpPr/>
          <p:nvPr/>
        </p:nvSpPr>
        <p:spPr>
          <a:xfrm>
            <a:off x="6259958" y="1883020"/>
            <a:ext cx="5490831" cy="1720151"/>
          </a:xfrm>
          <a:prstGeom prst="roundRect">
            <a:avLst>
              <a:gd name="adj" fmla="val 0"/>
            </a:avLst>
          </a:prstGeom>
          <a:noFill/>
          <a:ln w="25400" cap="flat" cmpd="sng" algn="ctr">
            <a:solidFill>
              <a:schemeClr val="accent1"/>
            </a:solidFill>
            <a:prstDash val="solid"/>
            <a:miter lim="800000"/>
          </a:ln>
          <a:effectLst/>
        </p:spPr>
        <p:txBody>
          <a:bodyPr rtlCol="0" anchor="t" anchorCtr="0"/>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Real-time Messaging</a:t>
            </a:r>
          </a:p>
          <a:p>
            <a:pPr marL="0" marR="0" lvl="2"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8F2357F7-0D20-43C7-A836-BD4BD6423B60}"/>
              </a:ext>
            </a:extLst>
          </p:cNvPr>
          <p:cNvSpPr/>
          <p:nvPr/>
        </p:nvSpPr>
        <p:spPr>
          <a:xfrm>
            <a:off x="589951" y="1883020"/>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Banking</a:t>
            </a:r>
          </a:p>
        </p:txBody>
      </p:sp>
      <p:sp>
        <p:nvSpPr>
          <p:cNvPr id="6" name="Rectangle 5">
            <a:extLst>
              <a:ext uri="{FF2B5EF4-FFF2-40B4-BE49-F238E27FC236}">
                <a16:creationId xmlns:a16="http://schemas.microsoft.com/office/drawing/2014/main" id="{6C89D477-0A14-47EC-BC6C-79E123B66AED}"/>
              </a:ext>
            </a:extLst>
          </p:cNvPr>
          <p:cNvSpPr/>
          <p:nvPr/>
        </p:nvSpPr>
        <p:spPr>
          <a:xfrm>
            <a:off x="2817460" y="1883020"/>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Education</a:t>
            </a:r>
          </a:p>
        </p:txBody>
      </p:sp>
      <p:sp>
        <p:nvSpPr>
          <p:cNvPr id="8" name="Rectangle 7">
            <a:extLst>
              <a:ext uri="{FF2B5EF4-FFF2-40B4-BE49-F238E27FC236}">
                <a16:creationId xmlns:a16="http://schemas.microsoft.com/office/drawing/2014/main" id="{DA6B83A1-AE45-49F2-9FA3-D37582512F08}"/>
              </a:ext>
            </a:extLst>
          </p:cNvPr>
          <p:cNvSpPr/>
          <p:nvPr/>
        </p:nvSpPr>
        <p:spPr>
          <a:xfrm>
            <a:off x="589951" y="3011269"/>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Messaging/Social</a:t>
            </a:r>
          </a:p>
        </p:txBody>
      </p:sp>
      <p:sp>
        <p:nvSpPr>
          <p:cNvPr id="10" name="Rectangle 9">
            <a:extLst>
              <a:ext uri="{FF2B5EF4-FFF2-40B4-BE49-F238E27FC236}">
                <a16:creationId xmlns:a16="http://schemas.microsoft.com/office/drawing/2014/main" id="{76B5E1E3-B6B2-4734-9EF7-1BC7AD48652F}"/>
              </a:ext>
            </a:extLst>
          </p:cNvPr>
          <p:cNvSpPr/>
          <p:nvPr/>
        </p:nvSpPr>
        <p:spPr>
          <a:xfrm>
            <a:off x="2817460" y="3011269"/>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Government</a:t>
            </a:r>
          </a:p>
        </p:txBody>
      </p:sp>
      <p:sp>
        <p:nvSpPr>
          <p:cNvPr id="12" name="Rectangle 11">
            <a:extLst>
              <a:ext uri="{FF2B5EF4-FFF2-40B4-BE49-F238E27FC236}">
                <a16:creationId xmlns:a16="http://schemas.microsoft.com/office/drawing/2014/main" id="{48F2030D-080D-4745-AFA7-4FAE0DFBC350}"/>
              </a:ext>
            </a:extLst>
          </p:cNvPr>
          <p:cNvSpPr/>
          <p:nvPr/>
        </p:nvSpPr>
        <p:spPr>
          <a:xfrm>
            <a:off x="589951" y="4145024"/>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Gaming</a:t>
            </a:r>
          </a:p>
        </p:txBody>
      </p:sp>
      <p:sp>
        <p:nvSpPr>
          <p:cNvPr id="14" name="Rectangle 13">
            <a:extLst>
              <a:ext uri="{FF2B5EF4-FFF2-40B4-BE49-F238E27FC236}">
                <a16:creationId xmlns:a16="http://schemas.microsoft.com/office/drawing/2014/main" id="{389B17FB-F005-4CDE-B89A-1FB23C548D31}"/>
              </a:ext>
            </a:extLst>
          </p:cNvPr>
          <p:cNvSpPr/>
          <p:nvPr/>
        </p:nvSpPr>
        <p:spPr>
          <a:xfrm>
            <a:off x="2817460" y="4145024"/>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eCommerce</a:t>
            </a:r>
          </a:p>
        </p:txBody>
      </p:sp>
      <p:sp>
        <p:nvSpPr>
          <p:cNvPr id="27" name="Rectangle 26">
            <a:extLst>
              <a:ext uri="{FF2B5EF4-FFF2-40B4-BE49-F238E27FC236}">
                <a16:creationId xmlns:a16="http://schemas.microsoft.com/office/drawing/2014/main" id="{475475B1-1E3C-4B2B-BE1D-1E777AF3AC26}"/>
              </a:ext>
            </a:extLst>
          </p:cNvPr>
          <p:cNvSpPr/>
          <p:nvPr/>
        </p:nvSpPr>
        <p:spPr>
          <a:xfrm>
            <a:off x="584200" y="5268684"/>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Advertising</a:t>
            </a:r>
          </a:p>
        </p:txBody>
      </p:sp>
      <p:sp>
        <p:nvSpPr>
          <p:cNvPr id="29" name="Rectangle 28">
            <a:extLst>
              <a:ext uri="{FF2B5EF4-FFF2-40B4-BE49-F238E27FC236}">
                <a16:creationId xmlns:a16="http://schemas.microsoft.com/office/drawing/2014/main" id="{EADD9DA6-D968-4302-852C-B652039137E2}"/>
              </a:ext>
            </a:extLst>
          </p:cNvPr>
          <p:cNvSpPr/>
          <p:nvPr/>
        </p:nvSpPr>
        <p:spPr>
          <a:xfrm>
            <a:off x="2817460" y="5268684"/>
            <a:ext cx="2128389"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Connected Devices</a:t>
            </a:r>
          </a:p>
        </p:txBody>
      </p:sp>
      <p:sp>
        <p:nvSpPr>
          <p:cNvPr id="30" name="Title 29">
            <a:extLst>
              <a:ext uri="{FF2B5EF4-FFF2-40B4-BE49-F238E27FC236}">
                <a16:creationId xmlns:a16="http://schemas.microsoft.com/office/drawing/2014/main" id="{4A0CED55-79F7-4711-8D1A-53D4C36956D5}"/>
              </a:ext>
            </a:extLst>
          </p:cNvPr>
          <p:cNvSpPr>
            <a:spLocks noGrp="1"/>
          </p:cNvSpPr>
          <p:nvPr>
            <p:ph type="title"/>
          </p:nvPr>
        </p:nvSpPr>
        <p:spPr/>
        <p:txBody>
          <a:bodyPr/>
          <a:lstStyle/>
          <a:p>
            <a:r>
              <a:rPr lang="en-US" dirty="0"/>
              <a:t>Typical scenarios</a:t>
            </a:r>
          </a:p>
        </p:txBody>
      </p:sp>
      <p:sp>
        <p:nvSpPr>
          <p:cNvPr id="34" name="Rectangle 33">
            <a:extLst>
              <a:ext uri="{FF2B5EF4-FFF2-40B4-BE49-F238E27FC236}">
                <a16:creationId xmlns:a16="http://schemas.microsoft.com/office/drawing/2014/main" id="{B153567F-A4EE-476F-A859-3EF87AD3B832}"/>
              </a:ext>
            </a:extLst>
          </p:cNvPr>
          <p:cNvSpPr/>
          <p:nvPr/>
        </p:nvSpPr>
        <p:spPr>
          <a:xfrm>
            <a:off x="1755059" y="1458583"/>
            <a:ext cx="2025683" cy="369332"/>
          </a:xfrm>
          <a:prstGeom prst="rect">
            <a:avLst/>
          </a:prstGeom>
        </p:spPr>
        <p:txBody>
          <a:bodyPr wrap="none">
            <a:spAutoFit/>
          </a:bodyPr>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Market Segments</a:t>
            </a:r>
          </a:p>
        </p:txBody>
      </p:sp>
      <p:sp>
        <p:nvSpPr>
          <p:cNvPr id="35" name="Rectangle 34">
            <a:extLst>
              <a:ext uri="{FF2B5EF4-FFF2-40B4-BE49-F238E27FC236}">
                <a16:creationId xmlns:a16="http://schemas.microsoft.com/office/drawing/2014/main" id="{E25B5D82-7C8B-4650-8169-3427CBC46A75}"/>
              </a:ext>
            </a:extLst>
          </p:cNvPr>
          <p:cNvSpPr/>
          <p:nvPr/>
        </p:nvSpPr>
        <p:spPr>
          <a:xfrm>
            <a:off x="8471954" y="1458583"/>
            <a:ext cx="1180131" cy="369332"/>
          </a:xfrm>
          <a:prstGeom prst="rect">
            <a:avLst/>
          </a:prstGeom>
        </p:spPr>
        <p:txBody>
          <a:bodyPr wrap="none">
            <a:spAutoFit/>
          </a:bodyPr>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Scenarios</a:t>
            </a:r>
          </a:p>
        </p:txBody>
      </p:sp>
      <p:sp>
        <p:nvSpPr>
          <p:cNvPr id="15" name="Rectangle 14">
            <a:extLst>
              <a:ext uri="{FF2B5EF4-FFF2-40B4-BE49-F238E27FC236}">
                <a16:creationId xmlns:a16="http://schemas.microsoft.com/office/drawing/2014/main" id="{623B9903-67DD-4D87-BABE-A0F663804C43}"/>
              </a:ext>
            </a:extLst>
          </p:cNvPr>
          <p:cNvSpPr/>
          <p:nvPr/>
        </p:nvSpPr>
        <p:spPr bwMode="auto">
          <a:xfrm>
            <a:off x="589951" y="2320587"/>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Market Live data</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Trading</a:t>
            </a:r>
          </a:p>
        </p:txBody>
      </p:sp>
      <p:sp>
        <p:nvSpPr>
          <p:cNvPr id="40" name="Rectangle 39">
            <a:extLst>
              <a:ext uri="{FF2B5EF4-FFF2-40B4-BE49-F238E27FC236}">
                <a16:creationId xmlns:a16="http://schemas.microsoft.com/office/drawing/2014/main" id="{79962B5C-7A76-40D4-A8B3-A60A7C7E66F5}"/>
              </a:ext>
            </a:extLst>
          </p:cNvPr>
          <p:cNvSpPr/>
          <p:nvPr/>
        </p:nvSpPr>
        <p:spPr bwMode="auto">
          <a:xfrm>
            <a:off x="2817460" y="2320587"/>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Collaboration</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RT interaction</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Live video broadcast</a:t>
            </a:r>
          </a:p>
        </p:txBody>
      </p:sp>
      <p:sp>
        <p:nvSpPr>
          <p:cNvPr id="41" name="Rectangle 40">
            <a:extLst>
              <a:ext uri="{FF2B5EF4-FFF2-40B4-BE49-F238E27FC236}">
                <a16:creationId xmlns:a16="http://schemas.microsoft.com/office/drawing/2014/main" id="{F9FEE121-980B-453D-92FA-E93A9FF8800E}"/>
              </a:ext>
            </a:extLst>
          </p:cNvPr>
          <p:cNvSpPr/>
          <p:nvPr/>
        </p:nvSpPr>
        <p:spPr bwMode="auto">
          <a:xfrm>
            <a:off x="2817460" y="3450776"/>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Voting</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Polling</a:t>
            </a:r>
          </a:p>
        </p:txBody>
      </p:sp>
      <p:sp>
        <p:nvSpPr>
          <p:cNvPr id="42" name="Rectangle 41">
            <a:extLst>
              <a:ext uri="{FF2B5EF4-FFF2-40B4-BE49-F238E27FC236}">
                <a16:creationId xmlns:a16="http://schemas.microsoft.com/office/drawing/2014/main" id="{B7E0A6C1-C4DE-4B53-8EF8-BC9F0CF6A910}"/>
              </a:ext>
            </a:extLst>
          </p:cNvPr>
          <p:cNvSpPr/>
          <p:nvPr/>
        </p:nvSpPr>
        <p:spPr bwMode="auto">
          <a:xfrm>
            <a:off x="2817459" y="4585654"/>
            <a:ext cx="2233511"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Auction</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Betting</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20" normalizeH="0" baseline="0" noProof="0" dirty="0">
                <a:ln>
                  <a:noFill/>
                </a:ln>
                <a:gradFill>
                  <a:gsLst>
                    <a:gs pos="1250">
                      <a:srgbClr val="1A1A1A"/>
                    </a:gs>
                    <a:gs pos="100000">
                      <a:srgbClr val="1A1A1A"/>
                    </a:gs>
                  </a:gsLst>
                  <a:lin ang="5400000" scaled="0"/>
                </a:gradFill>
                <a:effectLst/>
                <a:uLnTx/>
                <a:uFillTx/>
                <a:latin typeface="Segoe UI"/>
                <a:ea typeface="+mn-ea"/>
                <a:cs typeface="+mn-cs"/>
              </a:rPr>
              <a:t>Customer support and chatbot</a:t>
            </a:r>
          </a:p>
        </p:txBody>
      </p:sp>
      <p:sp>
        <p:nvSpPr>
          <p:cNvPr id="43" name="Rectangle 42">
            <a:extLst>
              <a:ext uri="{FF2B5EF4-FFF2-40B4-BE49-F238E27FC236}">
                <a16:creationId xmlns:a16="http://schemas.microsoft.com/office/drawing/2014/main" id="{A9A7E687-8E72-4762-AE79-8A3A536E42C0}"/>
              </a:ext>
            </a:extLst>
          </p:cNvPr>
          <p:cNvSpPr/>
          <p:nvPr/>
        </p:nvSpPr>
        <p:spPr bwMode="auto">
          <a:xfrm>
            <a:off x="2817460" y="5705583"/>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Smart home/city</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Remote control</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RT status/location tracking</a:t>
            </a:r>
          </a:p>
        </p:txBody>
      </p:sp>
      <p:sp>
        <p:nvSpPr>
          <p:cNvPr id="44" name="Rectangle 43">
            <a:extLst>
              <a:ext uri="{FF2B5EF4-FFF2-40B4-BE49-F238E27FC236}">
                <a16:creationId xmlns:a16="http://schemas.microsoft.com/office/drawing/2014/main" id="{8D781DEA-1064-4B57-AF04-31FD74A29BBB}"/>
              </a:ext>
            </a:extLst>
          </p:cNvPr>
          <p:cNvSpPr/>
          <p:nvPr/>
        </p:nvSpPr>
        <p:spPr bwMode="auto">
          <a:xfrm>
            <a:off x="584200" y="5705583"/>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RT targeting</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Push ads</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Streaming ads</a:t>
            </a:r>
          </a:p>
        </p:txBody>
      </p:sp>
      <p:sp>
        <p:nvSpPr>
          <p:cNvPr id="45" name="Rectangle 44">
            <a:extLst>
              <a:ext uri="{FF2B5EF4-FFF2-40B4-BE49-F238E27FC236}">
                <a16:creationId xmlns:a16="http://schemas.microsoft.com/office/drawing/2014/main" id="{0D0F5602-0A23-4958-B371-D5401661BBEE}"/>
              </a:ext>
            </a:extLst>
          </p:cNvPr>
          <p:cNvSpPr/>
          <p:nvPr/>
        </p:nvSpPr>
        <p:spPr bwMode="auto">
          <a:xfrm>
            <a:off x="589951" y="4585654"/>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RT Game</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In-game chat</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Multi-player scoreboard</a:t>
            </a:r>
          </a:p>
        </p:txBody>
      </p:sp>
      <p:sp>
        <p:nvSpPr>
          <p:cNvPr id="46" name="Rectangle 45">
            <a:extLst>
              <a:ext uri="{FF2B5EF4-FFF2-40B4-BE49-F238E27FC236}">
                <a16:creationId xmlns:a16="http://schemas.microsoft.com/office/drawing/2014/main" id="{56620168-1DC7-4816-ADD8-85A863E44B83}"/>
              </a:ext>
            </a:extLst>
          </p:cNvPr>
          <p:cNvSpPr/>
          <p:nvPr/>
        </p:nvSpPr>
        <p:spPr bwMode="auto">
          <a:xfrm>
            <a:off x="589951" y="3450776"/>
            <a:ext cx="2122638"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Live chat</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Messenger</a:t>
            </a:r>
          </a:p>
          <a:p>
            <a:pPr marL="119063" marR="0" lvl="1" indent="-119063" algn="l" defTabSz="533400" rtl="0" eaLnBrk="1" fontAlgn="auto" latinLnBrk="0" hangingPunct="1">
              <a:lnSpc>
                <a:spcPct val="90000"/>
              </a:lnSpc>
              <a:spcBef>
                <a:spcPct val="0"/>
              </a:spcBef>
              <a:spcAft>
                <a:spcPct val="15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Collaboration</a:t>
            </a:r>
          </a:p>
        </p:txBody>
      </p:sp>
      <p:sp>
        <p:nvSpPr>
          <p:cNvPr id="47" name="Rectangle 46">
            <a:extLst>
              <a:ext uri="{FF2B5EF4-FFF2-40B4-BE49-F238E27FC236}">
                <a16:creationId xmlns:a16="http://schemas.microsoft.com/office/drawing/2014/main" id="{33A64DF7-BEDB-4696-A9A6-05609FA992DF}"/>
              </a:ext>
            </a:extLst>
          </p:cNvPr>
          <p:cNvSpPr/>
          <p:nvPr/>
        </p:nvSpPr>
        <p:spPr>
          <a:xfrm>
            <a:off x="6413801" y="2282185"/>
            <a:ext cx="2553620"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RT chat</a:t>
            </a:r>
          </a:p>
        </p:txBody>
      </p:sp>
      <p:sp>
        <p:nvSpPr>
          <p:cNvPr id="48" name="Rectangle 47">
            <a:extLst>
              <a:ext uri="{FF2B5EF4-FFF2-40B4-BE49-F238E27FC236}">
                <a16:creationId xmlns:a16="http://schemas.microsoft.com/office/drawing/2014/main" id="{19B82A80-4E61-4B82-984E-B7E19CDC2401}"/>
              </a:ext>
            </a:extLst>
          </p:cNvPr>
          <p:cNvSpPr/>
          <p:nvPr/>
        </p:nvSpPr>
        <p:spPr bwMode="auto">
          <a:xfrm>
            <a:off x="6413801" y="2719752"/>
            <a:ext cx="2546720"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1" indent="0" algn="l" defTabSz="533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1:1, 1:n, m:n via server</a:t>
            </a:r>
          </a:p>
          <a:p>
            <a:pPr marL="0" marR="0" lvl="1" indent="0" algn="l" defTabSz="533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Chat bot, group chat, in-game chat, messenger, etc.</a:t>
            </a:r>
          </a:p>
        </p:txBody>
      </p:sp>
      <p:sp>
        <p:nvSpPr>
          <p:cNvPr id="51" name="Rectangle 50">
            <a:extLst>
              <a:ext uri="{FF2B5EF4-FFF2-40B4-BE49-F238E27FC236}">
                <a16:creationId xmlns:a16="http://schemas.microsoft.com/office/drawing/2014/main" id="{554EAC90-5A1A-4D20-9165-317792BABE52}"/>
              </a:ext>
            </a:extLst>
          </p:cNvPr>
          <p:cNvSpPr/>
          <p:nvPr/>
        </p:nvSpPr>
        <p:spPr>
          <a:xfrm>
            <a:off x="9048429" y="2282185"/>
            <a:ext cx="2553620" cy="436899"/>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1071" tIns="56306" rIns="81071" bIns="5630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mn-cs"/>
              </a:rPr>
              <a:t>RT data update/broadcast </a:t>
            </a:r>
          </a:p>
        </p:txBody>
      </p:sp>
      <p:sp>
        <p:nvSpPr>
          <p:cNvPr id="52" name="Rectangle 51">
            <a:extLst>
              <a:ext uri="{FF2B5EF4-FFF2-40B4-BE49-F238E27FC236}">
                <a16:creationId xmlns:a16="http://schemas.microsoft.com/office/drawing/2014/main" id="{7FBF793C-87D1-4FFE-9F35-2B16F0898DD4}"/>
              </a:ext>
            </a:extLst>
          </p:cNvPr>
          <p:cNvSpPr/>
          <p:nvPr/>
        </p:nvSpPr>
        <p:spPr bwMode="auto">
          <a:xfrm>
            <a:off x="9048429" y="2719752"/>
            <a:ext cx="2546720" cy="5040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1" indent="0" algn="l" defTabSz="533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Producer: consumer(s), 1:n</a:t>
            </a:r>
          </a:p>
          <a:p>
            <a:pPr marL="0" marR="0" lvl="1" indent="0" algn="l" defTabSz="533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Dashboard, scoreboard, RT data </a:t>
            </a:r>
            <a:b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 chart, on map, news, alert, </a:t>
            </a:r>
            <a:b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price update, RT ad, etc.</a:t>
            </a:r>
          </a:p>
        </p:txBody>
      </p:sp>
      <p:sp>
        <p:nvSpPr>
          <p:cNvPr id="53" name="Rectangle: Rounded Corners 52">
            <a:extLst>
              <a:ext uri="{FF2B5EF4-FFF2-40B4-BE49-F238E27FC236}">
                <a16:creationId xmlns:a16="http://schemas.microsoft.com/office/drawing/2014/main" id="{D4AFC56B-A469-4D9A-9CB0-783140CC16CF}"/>
              </a:ext>
            </a:extLst>
          </p:cNvPr>
          <p:cNvSpPr/>
          <p:nvPr/>
        </p:nvSpPr>
        <p:spPr>
          <a:xfrm>
            <a:off x="6259958" y="3709632"/>
            <a:ext cx="5490831" cy="750284"/>
          </a:xfrm>
          <a:prstGeom prst="roundRect">
            <a:avLst>
              <a:gd name="adj" fmla="val 0"/>
            </a:avLst>
          </a:prstGeom>
          <a:noFill/>
          <a:ln w="25400" cap="flat" cmpd="sng" algn="ctr">
            <a:solidFill>
              <a:schemeClr val="accent1"/>
            </a:solidFill>
            <a:prstDash val="solid"/>
            <a:miter lim="800000"/>
          </a:ln>
          <a:effectLst/>
        </p:spPr>
        <p:txBody>
          <a:bodyPr rtlCol="0" anchor="t" anchorCtr="0"/>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RT state/event update/notification</a:t>
            </a:r>
          </a:p>
          <a:p>
            <a:pPr marL="0" marR="0" lvl="2" indent="0" algn="ctr" defTabSz="91436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Devices, user on/offline, typing indicator, RT event trigger</a:t>
            </a:r>
          </a:p>
          <a:p>
            <a:pPr marL="0" marR="0" lvl="2"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C74EF48D-7E66-495A-BE44-D00947C1DF30}"/>
              </a:ext>
            </a:extLst>
          </p:cNvPr>
          <p:cNvSpPr/>
          <p:nvPr/>
        </p:nvSpPr>
        <p:spPr>
          <a:xfrm>
            <a:off x="6259958" y="4566377"/>
            <a:ext cx="5490831" cy="750284"/>
          </a:xfrm>
          <a:prstGeom prst="roundRect">
            <a:avLst>
              <a:gd name="adj" fmla="val 0"/>
            </a:avLst>
          </a:prstGeom>
          <a:noFill/>
          <a:ln w="25400" cap="rnd" cmpd="sng" algn="ctr">
            <a:solidFill>
              <a:schemeClr val="accent1"/>
            </a:solidFill>
            <a:prstDash val="sysDot"/>
            <a:round/>
          </a:ln>
          <a:effectLst/>
        </p:spPr>
        <p:txBody>
          <a:bodyPr rtlCol="0" anchor="t" anchorCtr="0"/>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High frequency RT and RT stream (future focus)</a:t>
            </a:r>
          </a:p>
          <a:p>
            <a:pPr marL="0" marR="0" lvl="2" indent="0" algn="ctr" defTabSz="91436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RT game, auction, betting, stock trading, VoIP, streaming</a:t>
            </a:r>
          </a:p>
          <a:p>
            <a:pPr marL="0" marR="0" lvl="2"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1FD918D0-F9C9-4C95-9E53-E4F2C6F59E1A}"/>
              </a:ext>
            </a:extLst>
          </p:cNvPr>
          <p:cNvSpPr/>
          <p:nvPr/>
        </p:nvSpPr>
        <p:spPr>
          <a:xfrm>
            <a:off x="6259958" y="5423122"/>
            <a:ext cx="5490831" cy="750284"/>
          </a:xfrm>
          <a:prstGeom prst="roundRect">
            <a:avLst>
              <a:gd name="adj" fmla="val 0"/>
            </a:avLst>
          </a:prstGeom>
          <a:noFill/>
          <a:ln w="25400" cap="rnd" cmpd="sng" algn="ctr">
            <a:noFill/>
            <a:prstDash val="sysDot"/>
            <a:round/>
          </a:ln>
          <a:effectLst/>
        </p:spPr>
        <p:txBody>
          <a:bodyPr rtlCol="0" anchor="t" anchorCtr="0"/>
          <a:lstStyle/>
          <a:p>
            <a:pPr marL="0" marR="0" lvl="2"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Typical client types</a:t>
            </a:r>
          </a:p>
          <a:p>
            <a:pPr marL="0" marR="0" lvl="2" indent="0" algn="ctr" defTabSz="91436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Web browser and mobile browser, desktop app, mobile app, </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server process, IoT devices, game consoles</a:t>
            </a:r>
          </a:p>
          <a:p>
            <a:pPr marL="0" marR="0" lvl="2"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p:txBody>
      </p:sp>
      <p:sp>
        <p:nvSpPr>
          <p:cNvPr id="59" name="arrow_15" title="Icon of a arrow in a circle pointed right">
            <a:extLst>
              <a:ext uri="{FF2B5EF4-FFF2-40B4-BE49-F238E27FC236}">
                <a16:creationId xmlns:a16="http://schemas.microsoft.com/office/drawing/2014/main" id="{C9F6EC47-811E-46D1-B1EC-01836A8B5FF0}"/>
              </a:ext>
            </a:extLst>
          </p:cNvPr>
          <p:cNvSpPr>
            <a:spLocks noChangeAspect="1" noEditPoints="1"/>
          </p:cNvSpPr>
          <p:nvPr/>
        </p:nvSpPr>
        <p:spPr bwMode="auto">
          <a:xfrm>
            <a:off x="5248126" y="3521812"/>
            <a:ext cx="552077" cy="54956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4058097385"/>
      </p:ext>
    </p:extLst>
  </p:cSld>
  <p:clrMapOvr>
    <a:masterClrMapping/>
  </p:clrMapOvr>
  <p:transition advTm="344627">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8BF18-4C89-43EC-9E97-F12BFACF91AC}"/>
              </a:ext>
            </a:extLst>
          </p:cNvPr>
          <p:cNvSpPr>
            <a:spLocks noGrp="1"/>
          </p:cNvSpPr>
          <p:nvPr>
            <p:ph type="title"/>
          </p:nvPr>
        </p:nvSpPr>
        <p:spPr/>
        <p:txBody>
          <a:bodyPr/>
          <a:lstStyle/>
          <a:p>
            <a:r>
              <a:rPr lang="pl-PL" dirty="0"/>
              <a:t>Demo</a:t>
            </a:r>
          </a:p>
        </p:txBody>
      </p:sp>
      <p:sp>
        <p:nvSpPr>
          <p:cNvPr id="4" name="Text Placeholder 3">
            <a:extLst>
              <a:ext uri="{FF2B5EF4-FFF2-40B4-BE49-F238E27FC236}">
                <a16:creationId xmlns:a16="http://schemas.microsoft.com/office/drawing/2014/main" id="{5040B9CA-BEA9-4804-B029-A0BDF75E22B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19678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Targeting with SignalR Hubs</a:t>
            </a:r>
          </a:p>
        </p:txBody>
      </p:sp>
      <p:sp>
        <p:nvSpPr>
          <p:cNvPr id="5" name="Rectangle 4"/>
          <p:cNvSpPr/>
          <p:nvPr/>
        </p:nvSpPr>
        <p:spPr bwMode="auto">
          <a:xfrm>
            <a:off x="2229759" y="4257153"/>
            <a:ext cx="1140890" cy="1140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8"/>
          <p:cNvSpPr txBox="1">
            <a:spLocks/>
          </p:cNvSpPr>
          <p:nvPr/>
        </p:nvSpPr>
        <p:spPr>
          <a:xfrm>
            <a:off x="2014835" y="5365589"/>
            <a:ext cx="1570735" cy="1012011"/>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“Damian”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7" name="Freeform 144"/>
          <p:cNvSpPr>
            <a:spLocks noEditPoints="1"/>
          </p:cNvSpPr>
          <p:nvPr/>
        </p:nvSpPr>
        <p:spPr bwMode="black">
          <a:xfrm>
            <a:off x="2538393" y="4394521"/>
            <a:ext cx="523620" cy="92441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p:cNvGrpSpPr/>
          <p:nvPr/>
        </p:nvGrpSpPr>
        <p:grpSpPr>
          <a:xfrm>
            <a:off x="5029200" y="1412044"/>
            <a:ext cx="2321169" cy="2184275"/>
            <a:chOff x="46448" y="1394854"/>
            <a:chExt cx="2572056" cy="2420366"/>
          </a:xfrm>
        </p:grpSpPr>
        <p:sp>
          <p:nvSpPr>
            <p:cNvPr id="9" name="Rectangle 8"/>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8"/>
            <p:cNvSpPr txBox="1">
              <a:spLocks/>
            </p:cNvSpPr>
            <p:nvPr/>
          </p:nvSpPr>
          <p:spPr>
            <a:xfrm>
              <a:off x="46448" y="2625614"/>
              <a:ext cx="2572056" cy="118960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“Andrew”</a:t>
              </a:r>
            </a:p>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(Dev)</a:t>
              </a:r>
            </a:p>
          </p:txBody>
        </p:sp>
        <p:sp>
          <p:nvSpPr>
            <p:cNvPr id="11"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p:nvPr/>
        </p:nvGrpSpPr>
        <p:grpSpPr>
          <a:xfrm>
            <a:off x="8850894" y="4268086"/>
            <a:ext cx="1594367" cy="2122718"/>
            <a:chOff x="493742" y="1394854"/>
            <a:chExt cx="1766696" cy="2352156"/>
          </a:xfrm>
        </p:grpSpPr>
        <p:sp>
          <p:nvSpPr>
            <p:cNvPr id="13" name="Rectangle 12"/>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8"/>
            <p:cNvSpPr txBox="1">
              <a:spLocks/>
            </p:cNvSpPr>
            <p:nvPr/>
          </p:nvSpPr>
          <p:spPr>
            <a:xfrm>
              <a:off x="493742" y="2625614"/>
              <a:ext cx="1766696" cy="112139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“Glenn”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15"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Group 15"/>
          <p:cNvGrpSpPr/>
          <p:nvPr/>
        </p:nvGrpSpPr>
        <p:grpSpPr>
          <a:xfrm>
            <a:off x="5598556" y="4268086"/>
            <a:ext cx="1239353" cy="1664580"/>
            <a:chOff x="4047909" y="2631167"/>
            <a:chExt cx="1264205" cy="1697958"/>
          </a:xfrm>
        </p:grpSpPr>
        <p:sp>
          <p:nvSpPr>
            <p:cNvPr id="17" name="Rectangle 16"/>
            <p:cNvSpPr/>
            <p:nvPr/>
          </p:nvSpPr>
          <p:spPr bwMode="auto">
            <a:xfrm>
              <a:off x="4047909" y="2631167"/>
              <a:ext cx="1264205" cy="1264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8"/>
            <p:cNvSpPr txBox="1">
              <a:spLocks/>
            </p:cNvSpPr>
            <p:nvPr/>
          </p:nvSpPr>
          <p:spPr>
            <a:xfrm>
              <a:off x="4119824" y="3861927"/>
              <a:ext cx="1120375" cy="467198"/>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Hub</a:t>
              </a:r>
            </a:p>
          </p:txBody>
        </p:sp>
        <p:sp>
          <p:nvSpPr>
            <p:cNvPr id="19" name="Freeform 104"/>
            <p:cNvSpPr>
              <a:spLocks noEditPoints="1"/>
            </p:cNvSpPr>
            <p:nvPr/>
          </p:nvSpPr>
          <p:spPr bwMode="black">
            <a:xfrm>
              <a:off x="4214845" y="2820345"/>
              <a:ext cx="930332" cy="9303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 name="Naslov 3"/>
          <p:cNvSpPr txBox="1">
            <a:spLocks/>
          </p:cNvSpPr>
          <p:nvPr/>
        </p:nvSpPr>
        <p:spPr>
          <a:xfrm>
            <a:off x="3702142" y="6031671"/>
            <a:ext cx="4790761" cy="562254"/>
          </a:xfrm>
          <a:prstGeom prst="rect">
            <a:avLst/>
          </a:prstGeom>
        </p:spPr>
        <p:txBody>
          <a:bodyPr vert="horz" wrap="square" lIns="89642" tIns="44821" rIns="89642" bIns="44821"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Clients.</a:t>
            </a:r>
            <a:r>
              <a:rPr kumimoji="0" lang="en-US" sz="3137" b="0" i="0" u="none" strike="noStrike" kern="1200" cap="none" spc="-100" normalizeH="0" baseline="0" noProof="0" dirty="0" err="1">
                <a:ln w="3175">
                  <a:noFill/>
                </a:ln>
                <a:solidFill>
                  <a:srgbClr val="FF0000"/>
                </a:solidFill>
                <a:effectLst/>
                <a:uLnTx/>
                <a:uFillTx/>
                <a:latin typeface="Segoe UI Light" pitchFamily="34" charset="0"/>
                <a:ea typeface="+mn-ea"/>
                <a:cs typeface="Arial" charset="0"/>
              </a:rPr>
              <a:t>All</a:t>
            </a: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a:t>
            </a:r>
            <a:r>
              <a:rPr kumimoji="0" lang="en-US" sz="3137" b="0" i="1"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doWork</a:t>
            </a:r>
            <a:r>
              <a:rPr kumimoji="0" lang="en-US" sz="3137" b="0" i="1"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endPar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endParaRPr>
          </a:p>
        </p:txBody>
      </p:sp>
      <p:cxnSp>
        <p:nvCxnSpPr>
          <p:cNvPr id="21" name="Straight Arrow Connector 20"/>
          <p:cNvCxnSpPr/>
          <p:nvPr/>
        </p:nvCxnSpPr>
        <p:spPr>
          <a:xfrm>
            <a:off x="3429830"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370648" y="5020163"/>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16875"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219324" y="3551229"/>
            <a:ext cx="0" cy="57824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068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par>
                                <p:cTn id="12" presetID="22" presetClass="entr" presetSubtype="4"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500"/>
                                        <p:tgtEl>
                                          <p:spTgt spid="24"/>
                                        </p:tgtEl>
                                      </p:cBhvr>
                                    </p:animEffect>
                                  </p:childTnLst>
                                </p:cTn>
                              </p:par>
                              <p:par>
                                <p:cTn id="15" presetID="22" presetClass="entr" presetSubtype="8"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Targeting with SignalR Hubs</a:t>
            </a:r>
          </a:p>
        </p:txBody>
      </p:sp>
      <p:sp>
        <p:nvSpPr>
          <p:cNvPr id="5" name="Rectangle 4"/>
          <p:cNvSpPr/>
          <p:nvPr/>
        </p:nvSpPr>
        <p:spPr bwMode="auto">
          <a:xfrm>
            <a:off x="2229759" y="4257153"/>
            <a:ext cx="1140890" cy="1140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8"/>
          <p:cNvSpPr txBox="1">
            <a:spLocks/>
          </p:cNvSpPr>
          <p:nvPr/>
        </p:nvSpPr>
        <p:spPr>
          <a:xfrm>
            <a:off x="2014835" y="5365589"/>
            <a:ext cx="1570735" cy="1012011"/>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“Damian”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7" name="Freeform 144"/>
          <p:cNvSpPr>
            <a:spLocks noEditPoints="1"/>
          </p:cNvSpPr>
          <p:nvPr/>
        </p:nvSpPr>
        <p:spPr bwMode="black">
          <a:xfrm>
            <a:off x="2538393" y="4394521"/>
            <a:ext cx="523620" cy="92441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p:cNvGrpSpPr/>
          <p:nvPr/>
        </p:nvGrpSpPr>
        <p:grpSpPr>
          <a:xfrm>
            <a:off x="5029200" y="1412044"/>
            <a:ext cx="2321169" cy="2184275"/>
            <a:chOff x="46448" y="1394854"/>
            <a:chExt cx="2572056" cy="2420366"/>
          </a:xfrm>
        </p:grpSpPr>
        <p:sp>
          <p:nvSpPr>
            <p:cNvPr id="9" name="Rectangle 8"/>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8"/>
            <p:cNvSpPr txBox="1">
              <a:spLocks/>
            </p:cNvSpPr>
            <p:nvPr/>
          </p:nvSpPr>
          <p:spPr>
            <a:xfrm>
              <a:off x="46448" y="2625614"/>
              <a:ext cx="2572056" cy="118960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“Andrew”</a:t>
              </a:r>
            </a:p>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(Dev)</a:t>
              </a:r>
            </a:p>
          </p:txBody>
        </p:sp>
        <p:sp>
          <p:nvSpPr>
            <p:cNvPr id="11"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p:nvPr/>
        </p:nvGrpSpPr>
        <p:grpSpPr>
          <a:xfrm>
            <a:off x="8850894" y="4268086"/>
            <a:ext cx="1594367" cy="2122718"/>
            <a:chOff x="493742" y="1394854"/>
            <a:chExt cx="1766696" cy="2352156"/>
          </a:xfrm>
        </p:grpSpPr>
        <p:sp>
          <p:nvSpPr>
            <p:cNvPr id="13" name="Rectangle 12"/>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8"/>
            <p:cNvSpPr txBox="1">
              <a:spLocks/>
            </p:cNvSpPr>
            <p:nvPr/>
          </p:nvSpPr>
          <p:spPr>
            <a:xfrm>
              <a:off x="493742" y="2625614"/>
              <a:ext cx="1766696" cy="112139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“Glenn”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15"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Group 15"/>
          <p:cNvGrpSpPr/>
          <p:nvPr/>
        </p:nvGrpSpPr>
        <p:grpSpPr>
          <a:xfrm>
            <a:off x="5598556" y="4268086"/>
            <a:ext cx="1239353" cy="1664580"/>
            <a:chOff x="4047909" y="2631167"/>
            <a:chExt cx="1264205" cy="1697958"/>
          </a:xfrm>
        </p:grpSpPr>
        <p:sp>
          <p:nvSpPr>
            <p:cNvPr id="17" name="Rectangle 16"/>
            <p:cNvSpPr/>
            <p:nvPr/>
          </p:nvSpPr>
          <p:spPr bwMode="auto">
            <a:xfrm>
              <a:off x="4047909" y="2631167"/>
              <a:ext cx="1264205" cy="1264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8"/>
            <p:cNvSpPr txBox="1">
              <a:spLocks/>
            </p:cNvSpPr>
            <p:nvPr/>
          </p:nvSpPr>
          <p:spPr>
            <a:xfrm>
              <a:off x="4119824" y="3861927"/>
              <a:ext cx="1120375" cy="467198"/>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Hub</a:t>
              </a:r>
            </a:p>
          </p:txBody>
        </p:sp>
        <p:sp>
          <p:nvSpPr>
            <p:cNvPr id="19" name="Freeform 104"/>
            <p:cNvSpPr>
              <a:spLocks noEditPoints="1"/>
            </p:cNvSpPr>
            <p:nvPr/>
          </p:nvSpPr>
          <p:spPr bwMode="black">
            <a:xfrm>
              <a:off x="4214845" y="2820345"/>
              <a:ext cx="930332" cy="9303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 name="Naslov 3"/>
          <p:cNvSpPr txBox="1">
            <a:spLocks/>
          </p:cNvSpPr>
          <p:nvPr/>
        </p:nvSpPr>
        <p:spPr>
          <a:xfrm>
            <a:off x="3702142" y="6031671"/>
            <a:ext cx="4790761" cy="562254"/>
          </a:xfrm>
          <a:prstGeom prst="rect">
            <a:avLst/>
          </a:prstGeom>
        </p:spPr>
        <p:txBody>
          <a:bodyPr vert="horz" wrap="square" lIns="89642" tIns="44821" rIns="89642" bIns="44821"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Clients.</a:t>
            </a:r>
            <a:r>
              <a:rPr kumimoji="0" lang="en-US" sz="3137" b="0" i="0" u="none" strike="noStrike" kern="1200" cap="none" spc="-100" normalizeH="0" baseline="0" noProof="0" dirty="0" err="1">
                <a:ln w="3175">
                  <a:noFill/>
                </a:ln>
                <a:solidFill>
                  <a:srgbClr val="FF0000"/>
                </a:solidFill>
                <a:effectLst/>
                <a:uLnTx/>
                <a:uFillTx/>
                <a:latin typeface="Segoe UI Light" pitchFamily="34" charset="0"/>
                <a:ea typeface="+mn-ea"/>
                <a:cs typeface="Arial" charset="0"/>
              </a:rPr>
              <a:t>Caller</a:t>
            </a: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a:t>
            </a:r>
            <a:r>
              <a:rPr kumimoji="0" lang="en-US" sz="3137" b="0" i="1"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doWork</a:t>
            </a:r>
            <a:r>
              <a:rPr kumimoji="0" lang="en-US" sz="3137" b="0" i="1"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endPar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endParaRPr>
          </a:p>
        </p:txBody>
      </p:sp>
      <p:cxnSp>
        <p:nvCxnSpPr>
          <p:cNvPr id="21" name="Straight Arrow Connector 20"/>
          <p:cNvCxnSpPr/>
          <p:nvPr/>
        </p:nvCxnSpPr>
        <p:spPr>
          <a:xfrm>
            <a:off x="3429830"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370648" y="5020163"/>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02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04031-4343-47D0-A3EF-3A96120E4201}"/>
              </a:ext>
            </a:extLst>
          </p:cNvPr>
          <p:cNvSpPr>
            <a:spLocks noGrp="1"/>
          </p:cNvSpPr>
          <p:nvPr>
            <p:ph type="title"/>
          </p:nvPr>
        </p:nvSpPr>
        <p:spPr/>
        <p:txBody>
          <a:bodyPr/>
          <a:lstStyle/>
          <a:p>
            <a:r>
              <a:rPr lang="pl-PL" dirty="0" err="1"/>
              <a:t>About</a:t>
            </a:r>
            <a:r>
              <a:rPr lang="pl-PL" dirty="0"/>
              <a:t> me</a:t>
            </a:r>
          </a:p>
        </p:txBody>
      </p:sp>
      <p:sp>
        <p:nvSpPr>
          <p:cNvPr id="5" name="Text Placeholder 4">
            <a:extLst>
              <a:ext uri="{FF2B5EF4-FFF2-40B4-BE49-F238E27FC236}">
                <a16:creationId xmlns:a16="http://schemas.microsoft.com/office/drawing/2014/main" id="{8BB60E71-1646-4CD3-8473-6CC50027AABC}"/>
              </a:ext>
            </a:extLst>
          </p:cNvPr>
          <p:cNvSpPr>
            <a:spLocks noGrp="1"/>
          </p:cNvSpPr>
          <p:nvPr>
            <p:ph type="body" sz="quarter" idx="10"/>
          </p:nvPr>
        </p:nvSpPr>
        <p:spPr>
          <a:xfrm>
            <a:off x="584200" y="1435497"/>
            <a:ext cx="11018520" cy="430887"/>
          </a:xfrm>
        </p:spPr>
        <p:txBody>
          <a:bodyPr/>
          <a:lstStyle/>
          <a:p>
            <a:r>
              <a:rPr lang="en-US" dirty="0"/>
              <a:t>Cloud Solution Architect @ </a:t>
            </a:r>
            <a:r>
              <a:rPr lang="en-US" dirty="0" err="1"/>
              <a:t>Demant</a:t>
            </a:r>
            <a:r>
              <a:rPr lang="en-US" dirty="0"/>
              <a:t> Technology Centre</a:t>
            </a:r>
          </a:p>
        </p:txBody>
      </p:sp>
    </p:spTree>
    <p:extLst>
      <p:ext uri="{BB962C8B-B14F-4D97-AF65-F5344CB8AC3E}">
        <p14:creationId xmlns:p14="http://schemas.microsoft.com/office/powerpoint/2010/main" val="533613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Targeting with SignalR Hubs</a:t>
            </a:r>
          </a:p>
        </p:txBody>
      </p:sp>
      <p:sp>
        <p:nvSpPr>
          <p:cNvPr id="5" name="Rectangle 4"/>
          <p:cNvSpPr/>
          <p:nvPr/>
        </p:nvSpPr>
        <p:spPr bwMode="auto">
          <a:xfrm>
            <a:off x="2229759" y="4257153"/>
            <a:ext cx="1140890" cy="1140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8"/>
          <p:cNvSpPr txBox="1">
            <a:spLocks/>
          </p:cNvSpPr>
          <p:nvPr/>
        </p:nvSpPr>
        <p:spPr>
          <a:xfrm>
            <a:off x="2014835" y="5365589"/>
            <a:ext cx="1570735" cy="1012011"/>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“Damian”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7" name="Freeform 144"/>
          <p:cNvSpPr>
            <a:spLocks noEditPoints="1"/>
          </p:cNvSpPr>
          <p:nvPr/>
        </p:nvSpPr>
        <p:spPr bwMode="black">
          <a:xfrm>
            <a:off x="2538393" y="4394521"/>
            <a:ext cx="523620" cy="92441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p:cNvGrpSpPr/>
          <p:nvPr/>
        </p:nvGrpSpPr>
        <p:grpSpPr>
          <a:xfrm>
            <a:off x="5029200" y="1412044"/>
            <a:ext cx="2321169" cy="2184275"/>
            <a:chOff x="46448" y="1394854"/>
            <a:chExt cx="2572056" cy="2420366"/>
          </a:xfrm>
        </p:grpSpPr>
        <p:sp>
          <p:nvSpPr>
            <p:cNvPr id="9" name="Rectangle 8"/>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8"/>
            <p:cNvSpPr txBox="1">
              <a:spLocks/>
            </p:cNvSpPr>
            <p:nvPr/>
          </p:nvSpPr>
          <p:spPr>
            <a:xfrm>
              <a:off x="46448" y="2625614"/>
              <a:ext cx="2572056" cy="118960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“Andrew”</a:t>
              </a:r>
            </a:p>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(Dev)</a:t>
              </a:r>
            </a:p>
          </p:txBody>
        </p:sp>
        <p:sp>
          <p:nvSpPr>
            <p:cNvPr id="11"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p:nvPr/>
        </p:nvGrpSpPr>
        <p:grpSpPr>
          <a:xfrm>
            <a:off x="8850894" y="4268086"/>
            <a:ext cx="1594367" cy="2122718"/>
            <a:chOff x="493742" y="1394854"/>
            <a:chExt cx="1766696" cy="2352156"/>
          </a:xfrm>
        </p:grpSpPr>
        <p:sp>
          <p:nvSpPr>
            <p:cNvPr id="13" name="Rectangle 12"/>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8"/>
            <p:cNvSpPr txBox="1">
              <a:spLocks/>
            </p:cNvSpPr>
            <p:nvPr/>
          </p:nvSpPr>
          <p:spPr>
            <a:xfrm>
              <a:off x="493742" y="2625614"/>
              <a:ext cx="1766696" cy="112139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“Glenn”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15"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Group 15"/>
          <p:cNvGrpSpPr/>
          <p:nvPr/>
        </p:nvGrpSpPr>
        <p:grpSpPr>
          <a:xfrm>
            <a:off x="5598556" y="4268086"/>
            <a:ext cx="1239353" cy="1664580"/>
            <a:chOff x="4047909" y="2631167"/>
            <a:chExt cx="1264205" cy="1697958"/>
          </a:xfrm>
        </p:grpSpPr>
        <p:sp>
          <p:nvSpPr>
            <p:cNvPr id="17" name="Rectangle 16"/>
            <p:cNvSpPr/>
            <p:nvPr/>
          </p:nvSpPr>
          <p:spPr bwMode="auto">
            <a:xfrm>
              <a:off x="4047909" y="2631167"/>
              <a:ext cx="1264205" cy="1264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8"/>
            <p:cNvSpPr txBox="1">
              <a:spLocks/>
            </p:cNvSpPr>
            <p:nvPr/>
          </p:nvSpPr>
          <p:spPr>
            <a:xfrm>
              <a:off x="4119824" y="3861927"/>
              <a:ext cx="1120375" cy="467198"/>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Hub</a:t>
              </a:r>
            </a:p>
          </p:txBody>
        </p:sp>
        <p:sp>
          <p:nvSpPr>
            <p:cNvPr id="19" name="Freeform 104"/>
            <p:cNvSpPr>
              <a:spLocks noEditPoints="1"/>
            </p:cNvSpPr>
            <p:nvPr/>
          </p:nvSpPr>
          <p:spPr bwMode="black">
            <a:xfrm>
              <a:off x="4214845" y="2820345"/>
              <a:ext cx="930332" cy="9303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 name="Naslov 3"/>
          <p:cNvSpPr txBox="1">
            <a:spLocks/>
          </p:cNvSpPr>
          <p:nvPr/>
        </p:nvSpPr>
        <p:spPr>
          <a:xfrm>
            <a:off x="3702142" y="6031671"/>
            <a:ext cx="4790761" cy="562254"/>
          </a:xfrm>
          <a:prstGeom prst="rect">
            <a:avLst/>
          </a:prstGeom>
        </p:spPr>
        <p:txBody>
          <a:bodyPr vert="horz" wrap="square" lIns="89642" tIns="44821" rIns="89642" bIns="44821"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Clients.</a:t>
            </a:r>
            <a:r>
              <a:rPr kumimoji="0" lang="en-US" sz="3137" b="0" i="0" u="none" strike="noStrike" kern="1200" cap="none" spc="-100" normalizeH="0" baseline="0" noProof="0" dirty="0" err="1">
                <a:ln w="3175">
                  <a:noFill/>
                </a:ln>
                <a:solidFill>
                  <a:srgbClr val="FF0000"/>
                </a:solidFill>
                <a:effectLst/>
                <a:uLnTx/>
                <a:uFillTx/>
                <a:latin typeface="Segoe UI Light" pitchFamily="34" charset="0"/>
                <a:ea typeface="+mn-ea"/>
                <a:cs typeface="Arial" charset="0"/>
              </a:rPr>
              <a:t>Others</a:t>
            </a: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a:t>
            </a:r>
            <a:r>
              <a:rPr kumimoji="0" lang="en-US" sz="3137" b="0" i="1"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doWork</a:t>
            </a:r>
            <a:r>
              <a:rPr kumimoji="0" lang="en-US" sz="3137" b="0" i="1"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endPar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endParaRPr>
          </a:p>
        </p:txBody>
      </p:sp>
      <p:cxnSp>
        <p:nvCxnSpPr>
          <p:cNvPr id="21" name="Straight Arrow Connector 20"/>
          <p:cNvCxnSpPr/>
          <p:nvPr/>
        </p:nvCxnSpPr>
        <p:spPr>
          <a:xfrm>
            <a:off x="3429830"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16875"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219324" y="3551229"/>
            <a:ext cx="0" cy="57824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903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22" presetClass="entr" presetSubtype="8"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Targeting with SignalR Hubs</a:t>
            </a:r>
          </a:p>
        </p:txBody>
      </p:sp>
      <p:sp>
        <p:nvSpPr>
          <p:cNvPr id="5" name="Rectangle 4"/>
          <p:cNvSpPr/>
          <p:nvPr/>
        </p:nvSpPr>
        <p:spPr bwMode="auto">
          <a:xfrm>
            <a:off x="2229759" y="4257153"/>
            <a:ext cx="1140890" cy="1140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8"/>
          <p:cNvSpPr txBox="1">
            <a:spLocks/>
          </p:cNvSpPr>
          <p:nvPr/>
        </p:nvSpPr>
        <p:spPr>
          <a:xfrm>
            <a:off x="2014835" y="5365589"/>
            <a:ext cx="1570735" cy="1012011"/>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“Damian”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7" name="Freeform 144"/>
          <p:cNvSpPr>
            <a:spLocks noEditPoints="1"/>
          </p:cNvSpPr>
          <p:nvPr/>
        </p:nvSpPr>
        <p:spPr bwMode="black">
          <a:xfrm>
            <a:off x="2538393" y="4394521"/>
            <a:ext cx="523620" cy="92441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p:cNvGrpSpPr/>
          <p:nvPr/>
        </p:nvGrpSpPr>
        <p:grpSpPr>
          <a:xfrm>
            <a:off x="5029200" y="1412044"/>
            <a:ext cx="2321169" cy="2184275"/>
            <a:chOff x="46448" y="1394854"/>
            <a:chExt cx="2572056" cy="2420366"/>
          </a:xfrm>
        </p:grpSpPr>
        <p:sp>
          <p:nvSpPr>
            <p:cNvPr id="9" name="Rectangle 8"/>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8"/>
            <p:cNvSpPr txBox="1">
              <a:spLocks/>
            </p:cNvSpPr>
            <p:nvPr/>
          </p:nvSpPr>
          <p:spPr>
            <a:xfrm>
              <a:off x="46448" y="2625614"/>
              <a:ext cx="2572056" cy="118960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“Andrew”</a:t>
              </a:r>
            </a:p>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(Dev)</a:t>
              </a:r>
            </a:p>
          </p:txBody>
        </p:sp>
        <p:sp>
          <p:nvSpPr>
            <p:cNvPr id="11"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p:nvPr/>
        </p:nvGrpSpPr>
        <p:grpSpPr>
          <a:xfrm>
            <a:off x="8850894" y="4268086"/>
            <a:ext cx="1594367" cy="2122718"/>
            <a:chOff x="493742" y="1394854"/>
            <a:chExt cx="1766696" cy="2352156"/>
          </a:xfrm>
        </p:grpSpPr>
        <p:sp>
          <p:nvSpPr>
            <p:cNvPr id="13" name="Rectangle 12"/>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8"/>
            <p:cNvSpPr txBox="1">
              <a:spLocks/>
            </p:cNvSpPr>
            <p:nvPr/>
          </p:nvSpPr>
          <p:spPr>
            <a:xfrm>
              <a:off x="493742" y="2625614"/>
              <a:ext cx="1766696" cy="112139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“Glenn”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15"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Group 15"/>
          <p:cNvGrpSpPr/>
          <p:nvPr/>
        </p:nvGrpSpPr>
        <p:grpSpPr>
          <a:xfrm>
            <a:off x="5598556" y="4268086"/>
            <a:ext cx="1239353" cy="1664580"/>
            <a:chOff x="4047909" y="2631167"/>
            <a:chExt cx="1264205" cy="1697958"/>
          </a:xfrm>
        </p:grpSpPr>
        <p:sp>
          <p:nvSpPr>
            <p:cNvPr id="17" name="Rectangle 16"/>
            <p:cNvSpPr/>
            <p:nvPr/>
          </p:nvSpPr>
          <p:spPr bwMode="auto">
            <a:xfrm>
              <a:off x="4047909" y="2631167"/>
              <a:ext cx="1264205" cy="1264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8"/>
            <p:cNvSpPr txBox="1">
              <a:spLocks/>
            </p:cNvSpPr>
            <p:nvPr/>
          </p:nvSpPr>
          <p:spPr>
            <a:xfrm>
              <a:off x="4119824" y="3861927"/>
              <a:ext cx="1120375" cy="467198"/>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Hub</a:t>
              </a:r>
            </a:p>
          </p:txBody>
        </p:sp>
        <p:sp>
          <p:nvSpPr>
            <p:cNvPr id="19" name="Freeform 104"/>
            <p:cNvSpPr>
              <a:spLocks noEditPoints="1"/>
            </p:cNvSpPr>
            <p:nvPr/>
          </p:nvSpPr>
          <p:spPr bwMode="black">
            <a:xfrm>
              <a:off x="4214845" y="2820345"/>
              <a:ext cx="930332" cy="9303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 name="Naslov 3"/>
          <p:cNvSpPr txBox="1">
            <a:spLocks/>
          </p:cNvSpPr>
          <p:nvPr/>
        </p:nvSpPr>
        <p:spPr>
          <a:xfrm>
            <a:off x="3382078" y="6053622"/>
            <a:ext cx="5430890" cy="562254"/>
          </a:xfrm>
          <a:prstGeom prst="rect">
            <a:avLst/>
          </a:prstGeom>
        </p:spPr>
        <p:txBody>
          <a:bodyPr vert="horz" wrap="square" lIns="89642" tIns="44821" rIns="89642" bIns="44821"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Clients.</a:t>
            </a:r>
            <a:r>
              <a:rPr kumimoji="0" lang="en-US" sz="3137" b="0" i="0" u="none" strike="noStrike" kern="1200" cap="none" spc="-100" normalizeH="0" baseline="0" noProof="0" dirty="0" err="1">
                <a:ln w="3175">
                  <a:noFill/>
                </a:ln>
                <a:solidFill>
                  <a:srgbClr val="FF0000"/>
                </a:solidFill>
                <a:effectLst/>
                <a:uLnTx/>
                <a:uFillTx/>
                <a:latin typeface="Segoe UI Light" pitchFamily="34" charset="0"/>
                <a:ea typeface="+mn-ea"/>
                <a:cs typeface="Arial" charset="0"/>
              </a:rPr>
              <a:t>Group</a:t>
            </a:r>
            <a:r>
              <a:rPr kumimoji="0" lang="en-US" sz="3137" b="0" i="0" u="none" strike="noStrike" kern="1200" cap="none" spc="-100" normalizeH="0" baseline="0" noProof="0" dirty="0">
                <a:ln w="3175">
                  <a:noFill/>
                </a:ln>
                <a:solidFill>
                  <a:srgbClr val="FF0000"/>
                </a:solidFill>
                <a:effectLst/>
                <a:uLnTx/>
                <a:uFillTx/>
                <a:latin typeface="Segoe UI Light" pitchFamily="34" charset="0"/>
                <a:ea typeface="+mn-ea"/>
                <a:cs typeface="Arial" charset="0"/>
              </a:rPr>
              <a:t>(”Dev")</a:t>
            </a:r>
            <a:r>
              <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r>
              <a:rPr kumimoji="0" lang="en-US" sz="3137" b="0" i="1"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doWork</a:t>
            </a:r>
            <a:r>
              <a:rPr kumimoji="0" lang="en-US" sz="3137" b="0" i="1"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endPar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endParaRPr>
          </a:p>
        </p:txBody>
      </p:sp>
      <p:cxnSp>
        <p:nvCxnSpPr>
          <p:cNvPr id="21" name="Straight Arrow Connector 20"/>
          <p:cNvCxnSpPr/>
          <p:nvPr/>
        </p:nvCxnSpPr>
        <p:spPr>
          <a:xfrm>
            <a:off x="3429830"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219324" y="3551229"/>
            <a:ext cx="0" cy="57824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239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Targeting with SignalR Hubs</a:t>
            </a:r>
          </a:p>
        </p:txBody>
      </p:sp>
      <p:sp>
        <p:nvSpPr>
          <p:cNvPr id="5" name="Rectangle 4"/>
          <p:cNvSpPr/>
          <p:nvPr/>
        </p:nvSpPr>
        <p:spPr bwMode="auto">
          <a:xfrm>
            <a:off x="2229759" y="4257153"/>
            <a:ext cx="1140890" cy="1140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8"/>
          <p:cNvSpPr txBox="1">
            <a:spLocks/>
          </p:cNvSpPr>
          <p:nvPr/>
        </p:nvSpPr>
        <p:spPr>
          <a:xfrm>
            <a:off x="2014835" y="5365589"/>
            <a:ext cx="1570735" cy="1012011"/>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“Damian”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7" name="Freeform 144"/>
          <p:cNvSpPr>
            <a:spLocks noEditPoints="1"/>
          </p:cNvSpPr>
          <p:nvPr/>
        </p:nvSpPr>
        <p:spPr bwMode="black">
          <a:xfrm>
            <a:off x="2538393" y="4394521"/>
            <a:ext cx="523620" cy="92441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p:cNvGrpSpPr/>
          <p:nvPr/>
        </p:nvGrpSpPr>
        <p:grpSpPr>
          <a:xfrm>
            <a:off x="5029200" y="1412044"/>
            <a:ext cx="2321169" cy="2184275"/>
            <a:chOff x="46448" y="1394854"/>
            <a:chExt cx="2572056" cy="2420366"/>
          </a:xfrm>
        </p:grpSpPr>
        <p:sp>
          <p:nvSpPr>
            <p:cNvPr id="9" name="Rectangle 8"/>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8"/>
            <p:cNvSpPr txBox="1">
              <a:spLocks/>
            </p:cNvSpPr>
            <p:nvPr/>
          </p:nvSpPr>
          <p:spPr>
            <a:xfrm>
              <a:off x="46448" y="2625614"/>
              <a:ext cx="2572056" cy="118960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“Andrew”</a:t>
              </a:r>
            </a:p>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(Dev)</a:t>
              </a:r>
            </a:p>
          </p:txBody>
        </p:sp>
        <p:sp>
          <p:nvSpPr>
            <p:cNvPr id="11"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p:nvPr/>
        </p:nvGrpSpPr>
        <p:grpSpPr>
          <a:xfrm>
            <a:off x="8850894" y="4268086"/>
            <a:ext cx="1594367" cy="2122718"/>
            <a:chOff x="493742" y="1394854"/>
            <a:chExt cx="1766696" cy="2352156"/>
          </a:xfrm>
        </p:grpSpPr>
        <p:sp>
          <p:nvSpPr>
            <p:cNvPr id="13" name="Rectangle 12"/>
            <p:cNvSpPr/>
            <p:nvPr/>
          </p:nvSpPr>
          <p:spPr bwMode="auto">
            <a:xfrm>
              <a:off x="731897" y="1394854"/>
              <a:ext cx="1264205" cy="1264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8"/>
            <p:cNvSpPr txBox="1">
              <a:spLocks/>
            </p:cNvSpPr>
            <p:nvPr/>
          </p:nvSpPr>
          <p:spPr>
            <a:xfrm>
              <a:off x="493742" y="2625614"/>
              <a:ext cx="1766696" cy="1121396"/>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“Glenn”</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(PM)</a:t>
              </a:r>
            </a:p>
          </p:txBody>
        </p:sp>
        <p:sp>
          <p:nvSpPr>
            <p:cNvPr id="15"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Group 15"/>
          <p:cNvGrpSpPr/>
          <p:nvPr/>
        </p:nvGrpSpPr>
        <p:grpSpPr>
          <a:xfrm>
            <a:off x="5598556" y="4268086"/>
            <a:ext cx="1239353" cy="1664580"/>
            <a:chOff x="4047909" y="2631167"/>
            <a:chExt cx="1264205" cy="1697958"/>
          </a:xfrm>
        </p:grpSpPr>
        <p:sp>
          <p:nvSpPr>
            <p:cNvPr id="17" name="Rectangle 16"/>
            <p:cNvSpPr/>
            <p:nvPr/>
          </p:nvSpPr>
          <p:spPr bwMode="auto">
            <a:xfrm>
              <a:off x="4047909" y="2631167"/>
              <a:ext cx="1264205" cy="1264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8"/>
            <p:cNvSpPr txBox="1">
              <a:spLocks/>
            </p:cNvSpPr>
            <p:nvPr/>
          </p:nvSpPr>
          <p:spPr>
            <a:xfrm>
              <a:off x="4119824" y="3861927"/>
              <a:ext cx="1120375" cy="467198"/>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Hub</a:t>
              </a:r>
            </a:p>
          </p:txBody>
        </p:sp>
        <p:sp>
          <p:nvSpPr>
            <p:cNvPr id="19" name="Freeform 104"/>
            <p:cNvSpPr>
              <a:spLocks noEditPoints="1"/>
            </p:cNvSpPr>
            <p:nvPr/>
          </p:nvSpPr>
          <p:spPr bwMode="black">
            <a:xfrm>
              <a:off x="4214845" y="2820345"/>
              <a:ext cx="930332" cy="9303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 name="Naslov 3"/>
          <p:cNvSpPr txBox="1">
            <a:spLocks/>
          </p:cNvSpPr>
          <p:nvPr/>
        </p:nvSpPr>
        <p:spPr>
          <a:xfrm>
            <a:off x="3370648" y="6055117"/>
            <a:ext cx="5480246" cy="562254"/>
          </a:xfrm>
          <a:prstGeom prst="rect">
            <a:avLst/>
          </a:prstGeom>
        </p:spPr>
        <p:txBody>
          <a:bodyPr vert="horz" wrap="square" lIns="89642" tIns="44821" rIns="89642" bIns="44821"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Clients.</a:t>
            </a:r>
            <a:r>
              <a:rPr kumimoji="0" lang="en-US" sz="3137" b="0" i="0" u="none" strike="noStrike" kern="1200" cap="none" spc="-100" normalizeH="0" baseline="0" noProof="0" dirty="0" err="1">
                <a:ln w="3175">
                  <a:noFill/>
                </a:ln>
                <a:solidFill>
                  <a:srgbClr val="FF0000"/>
                </a:solidFill>
                <a:effectLst/>
                <a:uLnTx/>
                <a:uFillTx/>
                <a:latin typeface="Segoe UI Light" pitchFamily="34" charset="0"/>
                <a:ea typeface="+mn-ea"/>
                <a:cs typeface="Arial" charset="0"/>
              </a:rPr>
              <a:t>User</a:t>
            </a:r>
            <a:r>
              <a:rPr kumimoji="0" lang="en-US" sz="3137" b="0" i="0" u="none" strike="noStrike" kern="1200" cap="none" spc="-100" normalizeH="0" baseline="0" noProof="0" dirty="0">
                <a:ln w="3175">
                  <a:noFill/>
                </a:ln>
                <a:solidFill>
                  <a:srgbClr val="FF0000"/>
                </a:solidFill>
                <a:effectLst/>
                <a:uLnTx/>
                <a:uFillTx/>
                <a:latin typeface="Segoe UI Light" pitchFamily="34" charset="0"/>
                <a:ea typeface="+mn-ea"/>
                <a:cs typeface="Arial" charset="0"/>
              </a:rPr>
              <a:t>(“Glenn”)</a:t>
            </a:r>
            <a:r>
              <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r>
              <a:rPr kumimoji="0" lang="en-US" sz="3137" b="0" i="1" u="none" strike="noStrike" kern="1200" cap="none" spc="-100" normalizeH="0" baseline="0" noProof="0" dirty="0" err="1">
                <a:ln w="3175">
                  <a:noFill/>
                </a:ln>
                <a:solidFill>
                  <a:srgbClr val="1A1A1A"/>
                </a:solidFill>
                <a:effectLst/>
                <a:uLnTx/>
                <a:uFillTx/>
                <a:latin typeface="Segoe UI Light" pitchFamily="34" charset="0"/>
                <a:ea typeface="+mn-ea"/>
                <a:cs typeface="Arial" charset="0"/>
              </a:rPr>
              <a:t>doWork</a:t>
            </a:r>
            <a:r>
              <a:rPr kumimoji="0" lang="en-US" sz="3137" b="0" i="1" u="none" strike="noStrike" kern="1200" cap="none" spc="-100" normalizeH="0" baseline="0" noProof="0" dirty="0">
                <a:ln w="3175">
                  <a:noFill/>
                </a:ln>
                <a:solidFill>
                  <a:srgbClr val="1A1A1A"/>
                </a:solidFill>
                <a:effectLst/>
                <a:uLnTx/>
                <a:uFillTx/>
                <a:latin typeface="Segoe UI Light" pitchFamily="34" charset="0"/>
                <a:ea typeface="+mn-ea"/>
                <a:cs typeface="Arial" charset="0"/>
              </a:rPr>
              <a:t>()</a:t>
            </a:r>
            <a:endParaRPr kumimoji="0" lang="en-US" sz="3137" b="0" i="0" u="none" strike="noStrike" kern="1200" cap="none" spc="-100" normalizeH="0" baseline="0" noProof="0" dirty="0">
              <a:ln w="3175">
                <a:noFill/>
              </a:ln>
              <a:solidFill>
                <a:srgbClr val="1A1A1A"/>
              </a:solidFill>
              <a:effectLst/>
              <a:uLnTx/>
              <a:uFillTx/>
              <a:latin typeface="Segoe UI Light" pitchFamily="34" charset="0"/>
              <a:ea typeface="+mn-ea"/>
              <a:cs typeface="Arial" charset="0"/>
            </a:endParaRPr>
          </a:p>
        </p:txBody>
      </p:sp>
      <p:cxnSp>
        <p:nvCxnSpPr>
          <p:cNvPr id="21" name="Straight Arrow Connector 20"/>
          <p:cNvCxnSpPr/>
          <p:nvPr/>
        </p:nvCxnSpPr>
        <p:spPr>
          <a:xfrm>
            <a:off x="3429830"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16875" y="4808386"/>
            <a:ext cx="206425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5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D03FE-57B8-4084-933E-D4D8188EC1C2}"/>
              </a:ext>
            </a:extLst>
          </p:cNvPr>
          <p:cNvSpPr>
            <a:spLocks noGrp="1"/>
          </p:cNvSpPr>
          <p:nvPr>
            <p:ph type="title"/>
          </p:nvPr>
        </p:nvSpPr>
        <p:spPr/>
        <p:txBody>
          <a:bodyPr/>
          <a:lstStyle/>
          <a:p>
            <a:r>
              <a:rPr lang="pl-PL" dirty="0" err="1"/>
              <a:t>Azure</a:t>
            </a:r>
            <a:r>
              <a:rPr lang="pl-PL" dirty="0"/>
              <a:t> </a:t>
            </a:r>
            <a:r>
              <a:rPr lang="pl-PL" dirty="0" err="1"/>
              <a:t>Functions</a:t>
            </a:r>
            <a:r>
              <a:rPr lang="pl-PL" dirty="0"/>
              <a:t> + </a:t>
            </a:r>
            <a:r>
              <a:rPr lang="pl-PL" dirty="0" err="1"/>
              <a:t>Azure</a:t>
            </a:r>
            <a:r>
              <a:rPr lang="pl-PL" dirty="0"/>
              <a:t> </a:t>
            </a:r>
            <a:r>
              <a:rPr lang="pl-PL" dirty="0" err="1"/>
              <a:t>SignalR</a:t>
            </a:r>
            <a:r>
              <a:rPr lang="pl-PL" dirty="0"/>
              <a:t> Service</a:t>
            </a:r>
          </a:p>
        </p:txBody>
      </p:sp>
    </p:spTree>
    <p:extLst>
      <p:ext uri="{BB962C8B-B14F-4D97-AF65-F5344CB8AC3E}">
        <p14:creationId xmlns:p14="http://schemas.microsoft.com/office/powerpoint/2010/main" val="418368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0B7-3A23-6D4D-AC1E-313B47D1C3C9}"/>
              </a:ext>
            </a:extLst>
          </p:cNvPr>
          <p:cNvSpPr>
            <a:spLocks noGrp="1"/>
          </p:cNvSpPr>
          <p:nvPr>
            <p:ph type="title"/>
          </p:nvPr>
        </p:nvSpPr>
        <p:spPr/>
        <p:txBody>
          <a:bodyPr/>
          <a:lstStyle/>
          <a:p>
            <a:r>
              <a:rPr lang="en-US" dirty="0"/>
              <a:t>Azure Functions + SignalR Service</a:t>
            </a:r>
          </a:p>
        </p:txBody>
      </p:sp>
      <p:sp>
        <p:nvSpPr>
          <p:cNvPr id="4" name="Text Placeholder 3">
            <a:extLst>
              <a:ext uri="{FF2B5EF4-FFF2-40B4-BE49-F238E27FC236}">
                <a16:creationId xmlns:a16="http://schemas.microsoft.com/office/drawing/2014/main" id="{AC2BEC67-1C1C-9446-BB90-E43AD84DA2BB}"/>
              </a:ext>
            </a:extLst>
          </p:cNvPr>
          <p:cNvSpPr>
            <a:spLocks noGrp="1"/>
          </p:cNvSpPr>
          <p:nvPr>
            <p:ph type="body" sz="quarter" idx="10"/>
          </p:nvPr>
        </p:nvSpPr>
        <p:spPr>
          <a:xfrm>
            <a:off x="584200" y="1435497"/>
            <a:ext cx="11018520" cy="3323987"/>
          </a:xfrm>
        </p:spPr>
        <p:txBody>
          <a:bodyPr/>
          <a:lstStyle/>
          <a:p>
            <a:pPr marL="0" indent="0">
              <a:spcBef>
                <a:spcPts val="2064"/>
              </a:spcBef>
              <a:buNone/>
            </a:pPr>
            <a:r>
              <a:rPr lang="en-US" sz="3200" dirty="0"/>
              <a:t>Use </a:t>
            </a:r>
            <a:r>
              <a:rPr lang="en-US" sz="3200" dirty="0" err="1"/>
              <a:t>WebSockets</a:t>
            </a:r>
            <a:r>
              <a:rPr lang="en-US" sz="3200" dirty="0"/>
              <a:t> in serverless apps</a:t>
            </a:r>
          </a:p>
          <a:p>
            <a:pPr marL="0" indent="0">
              <a:spcBef>
                <a:spcPts val="2064"/>
              </a:spcBef>
              <a:buNone/>
            </a:pPr>
            <a:r>
              <a:rPr lang="en-US" sz="3200" dirty="0"/>
              <a:t>Add real-time messaging to other Azure Services </a:t>
            </a:r>
          </a:p>
          <a:p>
            <a:pPr marL="0" indent="0">
              <a:spcBef>
                <a:spcPts val="2064"/>
              </a:spcBef>
              <a:buNone/>
            </a:pPr>
            <a:r>
              <a:rPr lang="en-US" sz="3200" dirty="0"/>
              <a:t>Code in multiple languages</a:t>
            </a:r>
          </a:p>
          <a:p>
            <a:pPr lvl="1">
              <a:spcBef>
                <a:spcPts val="1464"/>
              </a:spcBef>
            </a:pPr>
            <a:r>
              <a:rPr lang="en-US" sz="2800" dirty="0"/>
              <a:t>JavaScript, C#, Java*, Python*…</a:t>
            </a:r>
          </a:p>
          <a:p>
            <a:pPr>
              <a:spcBef>
                <a:spcPts val="1464"/>
              </a:spcBef>
            </a:pPr>
            <a:endParaRPr lang="en-US" sz="3200" dirty="0"/>
          </a:p>
        </p:txBody>
      </p:sp>
    </p:spTree>
    <p:extLst>
      <p:ext uri="{BB962C8B-B14F-4D97-AF65-F5344CB8AC3E}">
        <p14:creationId xmlns:p14="http://schemas.microsoft.com/office/powerpoint/2010/main" val="15892325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0B7-3A23-6D4D-AC1E-313B47D1C3C9}"/>
              </a:ext>
            </a:extLst>
          </p:cNvPr>
          <p:cNvSpPr>
            <a:spLocks noGrp="1"/>
          </p:cNvSpPr>
          <p:nvPr>
            <p:ph type="title"/>
          </p:nvPr>
        </p:nvSpPr>
        <p:spPr/>
        <p:txBody>
          <a:bodyPr/>
          <a:lstStyle/>
          <a:p>
            <a:r>
              <a:rPr lang="en-US" dirty="0"/>
              <a:t>Real-time messaging everywhere</a:t>
            </a:r>
          </a:p>
        </p:txBody>
      </p:sp>
      <p:sp>
        <p:nvSpPr>
          <p:cNvPr id="6" name="Freeform: Shape 5">
            <a:extLst>
              <a:ext uri="{FF2B5EF4-FFF2-40B4-BE49-F238E27FC236}">
                <a16:creationId xmlns:a16="http://schemas.microsoft.com/office/drawing/2014/main" id="{05ED35F2-FFF1-4DAD-B67B-34D0292AD0B4}"/>
              </a:ext>
            </a:extLst>
          </p:cNvPr>
          <p:cNvSpPr/>
          <p:nvPr/>
        </p:nvSpPr>
        <p:spPr>
          <a:xfrm>
            <a:off x="7253756" y="2898348"/>
            <a:ext cx="1429575" cy="1440891"/>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Graphic 7">
            <a:extLst>
              <a:ext uri="{FF2B5EF4-FFF2-40B4-BE49-F238E27FC236}">
                <a16:creationId xmlns:a16="http://schemas.microsoft.com/office/drawing/2014/main" id="{6DBFC1B0-FB5C-44A8-A369-A3C4BD3DC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246" y="2710967"/>
            <a:ext cx="1815655" cy="1815655"/>
          </a:xfrm>
          <a:prstGeom prst="rect">
            <a:avLst/>
          </a:prstGeom>
        </p:spPr>
      </p:pic>
      <p:sp>
        <p:nvSpPr>
          <p:cNvPr id="3" name="TextBox 2">
            <a:extLst>
              <a:ext uri="{FF2B5EF4-FFF2-40B4-BE49-F238E27FC236}">
                <a16:creationId xmlns:a16="http://schemas.microsoft.com/office/drawing/2014/main" id="{6AE39E79-6FF4-AC4E-97EE-8ADACCFD2E89}"/>
              </a:ext>
            </a:extLst>
          </p:cNvPr>
          <p:cNvSpPr txBox="1"/>
          <p:nvPr/>
        </p:nvSpPr>
        <p:spPr>
          <a:xfrm>
            <a:off x="10028736" y="2299662"/>
            <a:ext cx="1334853" cy="241604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Browsers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Desktop</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Mobile</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Games</a:t>
            </a:r>
          </a:p>
        </p:txBody>
      </p:sp>
      <p:sp>
        <p:nvSpPr>
          <p:cNvPr id="14" name="Left Bracket 13">
            <a:extLst>
              <a:ext uri="{FF2B5EF4-FFF2-40B4-BE49-F238E27FC236}">
                <a16:creationId xmlns:a16="http://schemas.microsoft.com/office/drawing/2014/main" id="{A271D781-97F8-9C4B-A9D9-02749FD000FD}"/>
              </a:ext>
            </a:extLst>
          </p:cNvPr>
          <p:cNvSpPr/>
          <p:nvPr/>
        </p:nvSpPr>
        <p:spPr>
          <a:xfrm>
            <a:off x="9723936" y="1789042"/>
            <a:ext cx="238539" cy="3314731"/>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F57E298-F2C1-E048-8B0D-C55EC8B9CBB3}"/>
              </a:ext>
            </a:extLst>
          </p:cNvPr>
          <p:cNvSpPr txBox="1"/>
          <p:nvPr/>
        </p:nvSpPr>
        <p:spPr>
          <a:xfrm>
            <a:off x="588263" y="2741629"/>
            <a:ext cx="2140842" cy="175432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HTTP</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Timers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Orchestrations</a:t>
            </a:r>
          </a:p>
        </p:txBody>
      </p:sp>
      <p:sp>
        <p:nvSpPr>
          <p:cNvPr id="17" name="Left Bracket 16">
            <a:extLst>
              <a:ext uri="{FF2B5EF4-FFF2-40B4-BE49-F238E27FC236}">
                <a16:creationId xmlns:a16="http://schemas.microsoft.com/office/drawing/2014/main" id="{BD44AC25-3AD8-B94D-9A1B-C87C2B8B4CBB}"/>
              </a:ext>
            </a:extLst>
          </p:cNvPr>
          <p:cNvSpPr/>
          <p:nvPr/>
        </p:nvSpPr>
        <p:spPr>
          <a:xfrm rot="10800000">
            <a:off x="2913001" y="2220149"/>
            <a:ext cx="256639" cy="2804110"/>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 name="Right Arrow 17">
            <a:extLst>
              <a:ext uri="{FF2B5EF4-FFF2-40B4-BE49-F238E27FC236}">
                <a16:creationId xmlns:a16="http://schemas.microsoft.com/office/drawing/2014/main" id="{CA89507A-DD14-9549-AF28-5944682BD639}"/>
              </a:ext>
            </a:extLst>
          </p:cNvPr>
          <p:cNvSpPr/>
          <p:nvPr/>
        </p:nvSpPr>
        <p:spPr bwMode="auto">
          <a:xfrm>
            <a:off x="8878955" y="3487230"/>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ight Arrow 18">
            <a:extLst>
              <a:ext uri="{FF2B5EF4-FFF2-40B4-BE49-F238E27FC236}">
                <a16:creationId xmlns:a16="http://schemas.microsoft.com/office/drawing/2014/main" id="{FAF869DA-F3A6-EB48-8D45-4B793BB16C67}"/>
              </a:ext>
            </a:extLst>
          </p:cNvPr>
          <p:cNvSpPr/>
          <p:nvPr/>
        </p:nvSpPr>
        <p:spPr bwMode="auto">
          <a:xfrm>
            <a:off x="3407064" y="3487228"/>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Right Arrow 19">
            <a:extLst>
              <a:ext uri="{FF2B5EF4-FFF2-40B4-BE49-F238E27FC236}">
                <a16:creationId xmlns:a16="http://schemas.microsoft.com/office/drawing/2014/main" id="{C780466C-B63E-7842-A760-46F2574894F2}"/>
              </a:ext>
            </a:extLst>
          </p:cNvPr>
          <p:cNvSpPr/>
          <p:nvPr/>
        </p:nvSpPr>
        <p:spPr bwMode="auto">
          <a:xfrm>
            <a:off x="6315150" y="3487225"/>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7904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500"/>
                                        <p:tgtEl>
                                          <p:spTgt spid="1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0B7-3A23-6D4D-AC1E-313B47D1C3C9}"/>
              </a:ext>
            </a:extLst>
          </p:cNvPr>
          <p:cNvSpPr>
            <a:spLocks noGrp="1"/>
          </p:cNvSpPr>
          <p:nvPr>
            <p:ph type="title"/>
          </p:nvPr>
        </p:nvSpPr>
        <p:spPr/>
        <p:txBody>
          <a:bodyPr/>
          <a:lstStyle/>
          <a:p>
            <a:r>
              <a:rPr lang="en-US" dirty="0"/>
              <a:t>Real-time messaging everywhere</a:t>
            </a:r>
          </a:p>
        </p:txBody>
      </p:sp>
      <p:sp>
        <p:nvSpPr>
          <p:cNvPr id="6" name="Freeform: Shape 5">
            <a:extLst>
              <a:ext uri="{FF2B5EF4-FFF2-40B4-BE49-F238E27FC236}">
                <a16:creationId xmlns:a16="http://schemas.microsoft.com/office/drawing/2014/main" id="{05ED35F2-FFF1-4DAD-B67B-34D0292AD0B4}"/>
              </a:ext>
            </a:extLst>
          </p:cNvPr>
          <p:cNvSpPr/>
          <p:nvPr/>
        </p:nvSpPr>
        <p:spPr>
          <a:xfrm>
            <a:off x="7253756" y="2898348"/>
            <a:ext cx="1429575" cy="1440891"/>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Graphic 7">
            <a:extLst>
              <a:ext uri="{FF2B5EF4-FFF2-40B4-BE49-F238E27FC236}">
                <a16:creationId xmlns:a16="http://schemas.microsoft.com/office/drawing/2014/main" id="{6DBFC1B0-FB5C-44A8-A369-A3C4BD3DC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246" y="2710967"/>
            <a:ext cx="1815655" cy="1815655"/>
          </a:xfrm>
          <a:prstGeom prst="rect">
            <a:avLst/>
          </a:prstGeom>
        </p:spPr>
      </p:pic>
      <p:sp>
        <p:nvSpPr>
          <p:cNvPr id="3" name="TextBox 2">
            <a:extLst>
              <a:ext uri="{FF2B5EF4-FFF2-40B4-BE49-F238E27FC236}">
                <a16:creationId xmlns:a16="http://schemas.microsoft.com/office/drawing/2014/main" id="{6AE39E79-6FF4-AC4E-97EE-8ADACCFD2E89}"/>
              </a:ext>
            </a:extLst>
          </p:cNvPr>
          <p:cNvSpPr txBox="1"/>
          <p:nvPr/>
        </p:nvSpPr>
        <p:spPr>
          <a:xfrm>
            <a:off x="10028736" y="2299662"/>
            <a:ext cx="1334853" cy="241604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Browsers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Desktop</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Mobile</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Games</a:t>
            </a:r>
          </a:p>
        </p:txBody>
      </p:sp>
      <p:sp>
        <p:nvSpPr>
          <p:cNvPr id="14" name="Left Bracket 13">
            <a:extLst>
              <a:ext uri="{FF2B5EF4-FFF2-40B4-BE49-F238E27FC236}">
                <a16:creationId xmlns:a16="http://schemas.microsoft.com/office/drawing/2014/main" id="{A271D781-97F8-9C4B-A9D9-02749FD000FD}"/>
              </a:ext>
            </a:extLst>
          </p:cNvPr>
          <p:cNvSpPr/>
          <p:nvPr/>
        </p:nvSpPr>
        <p:spPr>
          <a:xfrm>
            <a:off x="9723936" y="1789042"/>
            <a:ext cx="238539" cy="3314731"/>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F57E298-F2C1-E048-8B0D-C55EC8B9CBB3}"/>
              </a:ext>
            </a:extLst>
          </p:cNvPr>
          <p:cNvSpPr txBox="1"/>
          <p:nvPr/>
        </p:nvSpPr>
        <p:spPr>
          <a:xfrm>
            <a:off x="588263" y="1637942"/>
            <a:ext cx="2384948" cy="3739485"/>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Event Hubs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Event Grid</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Cosmos DB</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Queue</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Service Bus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Graph</a:t>
            </a:r>
          </a:p>
        </p:txBody>
      </p:sp>
      <p:sp>
        <p:nvSpPr>
          <p:cNvPr id="17" name="Left Bracket 16">
            <a:extLst>
              <a:ext uri="{FF2B5EF4-FFF2-40B4-BE49-F238E27FC236}">
                <a16:creationId xmlns:a16="http://schemas.microsoft.com/office/drawing/2014/main" id="{BD44AC25-3AD8-B94D-9A1B-C87C2B8B4CBB}"/>
              </a:ext>
            </a:extLst>
          </p:cNvPr>
          <p:cNvSpPr/>
          <p:nvPr/>
        </p:nvSpPr>
        <p:spPr>
          <a:xfrm rot="10800000">
            <a:off x="2913002" y="1391478"/>
            <a:ext cx="244108" cy="4346712"/>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 name="Right Arrow 17">
            <a:extLst>
              <a:ext uri="{FF2B5EF4-FFF2-40B4-BE49-F238E27FC236}">
                <a16:creationId xmlns:a16="http://schemas.microsoft.com/office/drawing/2014/main" id="{CA89507A-DD14-9549-AF28-5944682BD639}"/>
              </a:ext>
            </a:extLst>
          </p:cNvPr>
          <p:cNvSpPr/>
          <p:nvPr/>
        </p:nvSpPr>
        <p:spPr bwMode="auto">
          <a:xfrm>
            <a:off x="8878955" y="3487230"/>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ight Arrow 18">
            <a:extLst>
              <a:ext uri="{FF2B5EF4-FFF2-40B4-BE49-F238E27FC236}">
                <a16:creationId xmlns:a16="http://schemas.microsoft.com/office/drawing/2014/main" id="{FAF869DA-F3A6-EB48-8D45-4B793BB16C67}"/>
              </a:ext>
            </a:extLst>
          </p:cNvPr>
          <p:cNvSpPr/>
          <p:nvPr/>
        </p:nvSpPr>
        <p:spPr bwMode="auto">
          <a:xfrm>
            <a:off x="3407064" y="3487228"/>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Right Arrow 19">
            <a:extLst>
              <a:ext uri="{FF2B5EF4-FFF2-40B4-BE49-F238E27FC236}">
                <a16:creationId xmlns:a16="http://schemas.microsoft.com/office/drawing/2014/main" id="{C780466C-B63E-7842-A760-46F2574894F2}"/>
              </a:ext>
            </a:extLst>
          </p:cNvPr>
          <p:cNvSpPr/>
          <p:nvPr/>
        </p:nvSpPr>
        <p:spPr bwMode="auto">
          <a:xfrm>
            <a:off x="6315150" y="3487225"/>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7976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0B7-3A23-6D4D-AC1E-313B47D1C3C9}"/>
              </a:ext>
            </a:extLst>
          </p:cNvPr>
          <p:cNvSpPr>
            <a:spLocks noGrp="1"/>
          </p:cNvSpPr>
          <p:nvPr>
            <p:ph type="title"/>
          </p:nvPr>
        </p:nvSpPr>
        <p:spPr/>
        <p:txBody>
          <a:bodyPr/>
          <a:lstStyle/>
          <a:p>
            <a:r>
              <a:rPr lang="en-US" dirty="0"/>
              <a:t>Real-time messaging everywhere</a:t>
            </a:r>
          </a:p>
        </p:txBody>
      </p:sp>
      <p:sp>
        <p:nvSpPr>
          <p:cNvPr id="6" name="Freeform: Shape 5">
            <a:extLst>
              <a:ext uri="{FF2B5EF4-FFF2-40B4-BE49-F238E27FC236}">
                <a16:creationId xmlns:a16="http://schemas.microsoft.com/office/drawing/2014/main" id="{05ED35F2-FFF1-4DAD-B67B-34D0292AD0B4}"/>
              </a:ext>
            </a:extLst>
          </p:cNvPr>
          <p:cNvSpPr/>
          <p:nvPr/>
        </p:nvSpPr>
        <p:spPr>
          <a:xfrm>
            <a:off x="7253756" y="2898348"/>
            <a:ext cx="1429575" cy="1440891"/>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Graphic 7">
            <a:extLst>
              <a:ext uri="{FF2B5EF4-FFF2-40B4-BE49-F238E27FC236}">
                <a16:creationId xmlns:a16="http://schemas.microsoft.com/office/drawing/2014/main" id="{6DBFC1B0-FB5C-44A8-A369-A3C4BD3DC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246" y="2710967"/>
            <a:ext cx="1815655" cy="1815655"/>
          </a:xfrm>
          <a:prstGeom prst="rect">
            <a:avLst/>
          </a:prstGeom>
        </p:spPr>
      </p:pic>
      <p:sp>
        <p:nvSpPr>
          <p:cNvPr id="3" name="TextBox 2">
            <a:extLst>
              <a:ext uri="{FF2B5EF4-FFF2-40B4-BE49-F238E27FC236}">
                <a16:creationId xmlns:a16="http://schemas.microsoft.com/office/drawing/2014/main" id="{6AE39E79-6FF4-AC4E-97EE-8ADACCFD2E89}"/>
              </a:ext>
            </a:extLst>
          </p:cNvPr>
          <p:cNvSpPr txBox="1"/>
          <p:nvPr/>
        </p:nvSpPr>
        <p:spPr>
          <a:xfrm>
            <a:off x="10028736" y="2299662"/>
            <a:ext cx="1334853" cy="241604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Browsers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Desktop</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Mobile</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Games</a:t>
            </a:r>
          </a:p>
        </p:txBody>
      </p:sp>
      <p:sp>
        <p:nvSpPr>
          <p:cNvPr id="14" name="Left Bracket 13">
            <a:extLst>
              <a:ext uri="{FF2B5EF4-FFF2-40B4-BE49-F238E27FC236}">
                <a16:creationId xmlns:a16="http://schemas.microsoft.com/office/drawing/2014/main" id="{A271D781-97F8-9C4B-A9D9-02749FD000FD}"/>
              </a:ext>
            </a:extLst>
          </p:cNvPr>
          <p:cNvSpPr/>
          <p:nvPr/>
        </p:nvSpPr>
        <p:spPr>
          <a:xfrm>
            <a:off x="9723936" y="1789042"/>
            <a:ext cx="238539" cy="3314731"/>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F57E298-F2C1-E048-8B0D-C55EC8B9CBB3}"/>
              </a:ext>
            </a:extLst>
          </p:cNvPr>
          <p:cNvSpPr txBox="1"/>
          <p:nvPr/>
        </p:nvSpPr>
        <p:spPr>
          <a:xfrm>
            <a:off x="582309" y="2469496"/>
            <a:ext cx="1572354" cy="3739485"/>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Salesforce</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Slack</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PagerDuty</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17" name="Left Bracket 16">
            <a:extLst>
              <a:ext uri="{FF2B5EF4-FFF2-40B4-BE49-F238E27FC236}">
                <a16:creationId xmlns:a16="http://schemas.microsoft.com/office/drawing/2014/main" id="{BD44AC25-3AD8-B94D-9A1B-C87C2B8B4CBB}"/>
              </a:ext>
            </a:extLst>
          </p:cNvPr>
          <p:cNvSpPr/>
          <p:nvPr/>
        </p:nvSpPr>
        <p:spPr>
          <a:xfrm rot="10800000">
            <a:off x="2913001" y="1391478"/>
            <a:ext cx="256639" cy="5009322"/>
          </a:xfrm>
          <a:prstGeom prst="leftBracket">
            <a:avLst/>
          </a:prstGeom>
          <a:ln w="381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 name="Right Arrow 17">
            <a:extLst>
              <a:ext uri="{FF2B5EF4-FFF2-40B4-BE49-F238E27FC236}">
                <a16:creationId xmlns:a16="http://schemas.microsoft.com/office/drawing/2014/main" id="{CA89507A-DD14-9549-AF28-5944682BD639}"/>
              </a:ext>
            </a:extLst>
          </p:cNvPr>
          <p:cNvSpPr/>
          <p:nvPr/>
        </p:nvSpPr>
        <p:spPr bwMode="auto">
          <a:xfrm>
            <a:off x="8878955" y="3487230"/>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ight Arrow 18">
            <a:extLst>
              <a:ext uri="{FF2B5EF4-FFF2-40B4-BE49-F238E27FC236}">
                <a16:creationId xmlns:a16="http://schemas.microsoft.com/office/drawing/2014/main" id="{FAF869DA-F3A6-EB48-8D45-4B793BB16C67}"/>
              </a:ext>
            </a:extLst>
          </p:cNvPr>
          <p:cNvSpPr/>
          <p:nvPr/>
        </p:nvSpPr>
        <p:spPr bwMode="auto">
          <a:xfrm>
            <a:off x="3407064" y="3487228"/>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Right Arrow 19">
            <a:extLst>
              <a:ext uri="{FF2B5EF4-FFF2-40B4-BE49-F238E27FC236}">
                <a16:creationId xmlns:a16="http://schemas.microsoft.com/office/drawing/2014/main" id="{C780466C-B63E-7842-A760-46F2574894F2}"/>
              </a:ext>
            </a:extLst>
          </p:cNvPr>
          <p:cNvSpPr/>
          <p:nvPr/>
        </p:nvSpPr>
        <p:spPr bwMode="auto">
          <a:xfrm>
            <a:off x="6315150" y="3487225"/>
            <a:ext cx="649357" cy="263135"/>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06C35DCA-2F45-4145-8D0F-EE4417203F5B}"/>
              </a:ext>
            </a:extLst>
          </p:cNvPr>
          <p:cNvPicPr>
            <a:picLocks noChangeAspect="1"/>
          </p:cNvPicPr>
          <p:nvPr/>
        </p:nvPicPr>
        <p:blipFill>
          <a:blip r:embed="rId5"/>
          <a:stretch>
            <a:fillRect/>
          </a:stretch>
        </p:blipFill>
        <p:spPr>
          <a:xfrm>
            <a:off x="723018" y="1523287"/>
            <a:ext cx="1290936" cy="675590"/>
          </a:xfrm>
          <a:prstGeom prst="rect">
            <a:avLst/>
          </a:prstGeom>
        </p:spPr>
      </p:pic>
    </p:spTree>
    <p:extLst>
      <p:ext uri="{BB962C8B-B14F-4D97-AF65-F5344CB8AC3E}">
        <p14:creationId xmlns:p14="http://schemas.microsoft.com/office/powerpoint/2010/main" val="411549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0B7-3A23-6D4D-AC1E-313B47D1C3C9}"/>
              </a:ext>
            </a:extLst>
          </p:cNvPr>
          <p:cNvSpPr>
            <a:spLocks noGrp="1"/>
          </p:cNvSpPr>
          <p:nvPr>
            <p:ph type="title"/>
          </p:nvPr>
        </p:nvSpPr>
        <p:spPr/>
        <p:txBody>
          <a:bodyPr/>
          <a:lstStyle/>
          <a:p>
            <a:r>
              <a:rPr lang="en-US" dirty="0"/>
              <a:t>SignalR Service bindings for Azure Functions</a:t>
            </a:r>
          </a:p>
        </p:txBody>
      </p:sp>
      <p:sp>
        <p:nvSpPr>
          <p:cNvPr id="4" name="Text Placeholder 3">
            <a:extLst>
              <a:ext uri="{FF2B5EF4-FFF2-40B4-BE49-F238E27FC236}">
                <a16:creationId xmlns:a16="http://schemas.microsoft.com/office/drawing/2014/main" id="{AC2BEC67-1C1C-9446-BB90-E43AD84DA2BB}"/>
              </a:ext>
            </a:extLst>
          </p:cNvPr>
          <p:cNvSpPr>
            <a:spLocks noGrp="1"/>
          </p:cNvSpPr>
          <p:nvPr>
            <p:ph type="body" sz="quarter" idx="10"/>
          </p:nvPr>
        </p:nvSpPr>
        <p:spPr>
          <a:xfrm>
            <a:off x="584200" y="1435497"/>
            <a:ext cx="11018520" cy="2015936"/>
          </a:xfrm>
        </p:spPr>
        <p:txBody>
          <a:bodyPr/>
          <a:lstStyle/>
          <a:p>
            <a:pPr marL="0" indent="0">
              <a:spcBef>
                <a:spcPts val="2064"/>
              </a:spcBef>
              <a:buNone/>
            </a:pPr>
            <a:r>
              <a:rPr lang="en-US" sz="3200" dirty="0"/>
              <a:t>In preview today!</a:t>
            </a:r>
          </a:p>
          <a:p>
            <a:pPr>
              <a:spcBef>
                <a:spcPts val="2064"/>
              </a:spcBef>
            </a:pPr>
            <a:r>
              <a:rPr lang="en-US" sz="3200" dirty="0" err="1"/>
              <a:t>SignalRConnectionInfo</a:t>
            </a:r>
            <a:r>
              <a:rPr lang="en-US" sz="3200" dirty="0"/>
              <a:t> (input)</a:t>
            </a:r>
          </a:p>
          <a:p>
            <a:pPr>
              <a:spcBef>
                <a:spcPts val="2064"/>
              </a:spcBef>
            </a:pPr>
            <a:r>
              <a:rPr lang="en-US" sz="3200" dirty="0"/>
              <a:t>SignalR (output)</a:t>
            </a:r>
          </a:p>
        </p:txBody>
      </p:sp>
    </p:spTree>
    <p:extLst>
      <p:ext uri="{BB962C8B-B14F-4D97-AF65-F5344CB8AC3E}">
        <p14:creationId xmlns:p14="http://schemas.microsoft.com/office/powerpoint/2010/main" val="3923805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34A-20A5-7344-92DB-1AF576A9E1D1}"/>
              </a:ext>
            </a:extLst>
          </p:cNvPr>
          <p:cNvSpPr>
            <a:spLocks noGrp="1"/>
          </p:cNvSpPr>
          <p:nvPr>
            <p:ph type="title"/>
          </p:nvPr>
        </p:nvSpPr>
        <p:spPr/>
        <p:txBody>
          <a:bodyPr/>
          <a:lstStyle/>
          <a:p>
            <a:r>
              <a:rPr lang="en-US" dirty="0" err="1"/>
              <a:t>SignalRConnectionInfo</a:t>
            </a:r>
            <a:r>
              <a:rPr lang="en-US" dirty="0"/>
              <a:t> input binding</a:t>
            </a:r>
          </a:p>
        </p:txBody>
      </p:sp>
      <p:sp>
        <p:nvSpPr>
          <p:cNvPr id="3" name="Text Placeholder 2">
            <a:extLst>
              <a:ext uri="{FF2B5EF4-FFF2-40B4-BE49-F238E27FC236}">
                <a16:creationId xmlns:a16="http://schemas.microsoft.com/office/drawing/2014/main" id="{636A061D-0488-F64B-A7CB-2B98E024C793}"/>
              </a:ext>
            </a:extLst>
          </p:cNvPr>
          <p:cNvSpPr>
            <a:spLocks noGrp="1"/>
          </p:cNvSpPr>
          <p:nvPr>
            <p:ph type="body" sz="quarter" idx="10"/>
          </p:nvPr>
        </p:nvSpPr>
        <p:spPr>
          <a:xfrm>
            <a:off x="588263" y="1436688"/>
            <a:ext cx="11018520" cy="4050340"/>
          </a:xfrm>
        </p:spPr>
        <p:txBody>
          <a:bodyPr/>
          <a:lstStyle/>
          <a:p>
            <a:r>
              <a:rPr lang="en-CA" dirty="0">
                <a:solidFill>
                  <a:srgbClr val="000000"/>
                </a:solidFill>
              </a:rPr>
              <a:t>[</a:t>
            </a:r>
            <a:r>
              <a:rPr lang="en-CA" dirty="0" err="1">
                <a:solidFill>
                  <a:srgbClr val="267F99"/>
                </a:solidFill>
              </a:rPr>
              <a:t>FunctionName</a:t>
            </a:r>
            <a:r>
              <a:rPr lang="en-CA" dirty="0">
                <a:solidFill>
                  <a:srgbClr val="000000"/>
                </a:solidFill>
              </a:rPr>
              <a:t>(</a:t>
            </a:r>
            <a:r>
              <a:rPr lang="en-CA" dirty="0" err="1">
                <a:solidFill>
                  <a:srgbClr val="0000FF"/>
                </a:solidFill>
              </a:rPr>
              <a:t>nameof</a:t>
            </a:r>
            <a:r>
              <a:rPr lang="en-CA" dirty="0">
                <a:solidFill>
                  <a:srgbClr val="000000"/>
                </a:solidFill>
              </a:rPr>
              <a:t>(</a:t>
            </a:r>
            <a:r>
              <a:rPr lang="en-CA" dirty="0" err="1">
                <a:solidFill>
                  <a:srgbClr val="267F99"/>
                </a:solidFill>
              </a:rPr>
              <a:t>GetSignalRInfo</a:t>
            </a:r>
            <a:r>
              <a:rPr lang="en-CA" dirty="0">
                <a:solidFill>
                  <a:srgbClr val="000000"/>
                </a:solidFill>
              </a:rPr>
              <a:t>))]</a:t>
            </a:r>
          </a:p>
          <a:p>
            <a:r>
              <a:rPr lang="en-CA" dirty="0">
                <a:solidFill>
                  <a:srgbClr val="0000FF"/>
                </a:solidFill>
              </a:rPr>
              <a:t>public</a:t>
            </a:r>
            <a:r>
              <a:rPr lang="en-CA" dirty="0">
                <a:solidFill>
                  <a:srgbClr val="000000"/>
                </a:solidFill>
              </a:rPr>
              <a:t> </a:t>
            </a:r>
            <a:r>
              <a:rPr lang="en-CA" dirty="0">
                <a:solidFill>
                  <a:srgbClr val="0000FF"/>
                </a:solidFill>
              </a:rPr>
              <a:t>static</a:t>
            </a:r>
            <a:r>
              <a:rPr lang="en-CA" dirty="0">
                <a:solidFill>
                  <a:srgbClr val="000000"/>
                </a:solidFill>
              </a:rPr>
              <a:t> </a:t>
            </a:r>
            <a:r>
              <a:rPr lang="en-CA" dirty="0" err="1">
                <a:solidFill>
                  <a:srgbClr val="267F99"/>
                </a:solidFill>
              </a:rPr>
              <a:t>IActionResult</a:t>
            </a:r>
            <a:r>
              <a:rPr lang="en-CA" dirty="0">
                <a:solidFill>
                  <a:srgbClr val="000000"/>
                </a:solidFill>
              </a:rPr>
              <a:t> </a:t>
            </a:r>
            <a:r>
              <a:rPr lang="en-CA" dirty="0" err="1">
                <a:solidFill>
                  <a:srgbClr val="795E26"/>
                </a:solidFill>
              </a:rPr>
              <a:t>GetSignalRInfo</a:t>
            </a:r>
            <a:r>
              <a:rPr lang="en-CA" dirty="0">
                <a:solidFill>
                  <a:srgbClr val="000000"/>
                </a:solidFill>
              </a:rPr>
              <a:t>(</a:t>
            </a:r>
          </a:p>
          <a:p>
            <a:r>
              <a:rPr lang="en-CA" dirty="0">
                <a:solidFill>
                  <a:srgbClr val="000000"/>
                </a:solidFill>
              </a:rPr>
              <a:t>    [</a:t>
            </a:r>
            <a:r>
              <a:rPr lang="en-CA" dirty="0" err="1">
                <a:solidFill>
                  <a:srgbClr val="267F99"/>
                </a:solidFill>
              </a:rPr>
              <a:t>HttpTrigger</a:t>
            </a:r>
            <a:r>
              <a:rPr lang="en-CA" dirty="0">
                <a:solidFill>
                  <a:srgbClr val="000000"/>
                </a:solidFill>
              </a:rPr>
              <a:t>()] </a:t>
            </a:r>
            <a:r>
              <a:rPr lang="en-CA" dirty="0" err="1">
                <a:solidFill>
                  <a:srgbClr val="267F99"/>
                </a:solidFill>
              </a:rPr>
              <a:t>HttpRequest</a:t>
            </a:r>
            <a:r>
              <a:rPr lang="en-CA" dirty="0">
                <a:solidFill>
                  <a:srgbClr val="000000"/>
                </a:solidFill>
              </a:rPr>
              <a:t> </a:t>
            </a:r>
            <a:r>
              <a:rPr lang="en-CA" dirty="0" err="1">
                <a:solidFill>
                  <a:srgbClr val="001080"/>
                </a:solidFill>
              </a:rPr>
              <a:t>req</a:t>
            </a:r>
            <a:r>
              <a:rPr lang="en-CA" dirty="0">
                <a:solidFill>
                  <a:srgbClr val="000000"/>
                </a:solidFill>
              </a:rPr>
              <a:t>, </a:t>
            </a:r>
          </a:p>
          <a:p>
            <a:r>
              <a:rPr lang="en-CA" dirty="0">
                <a:solidFill>
                  <a:srgbClr val="000000"/>
                </a:solidFill>
              </a:rPr>
              <a:t>    [</a:t>
            </a:r>
            <a:r>
              <a:rPr lang="en-CA" dirty="0" err="1">
                <a:solidFill>
                  <a:srgbClr val="267F99"/>
                </a:solidFill>
              </a:rPr>
              <a:t>SignalRConnectionInfo</a:t>
            </a:r>
            <a:r>
              <a:rPr lang="en-CA" dirty="0">
                <a:solidFill>
                  <a:srgbClr val="000000"/>
                </a:solidFill>
              </a:rPr>
              <a:t>(</a:t>
            </a:r>
            <a:r>
              <a:rPr lang="en-CA" dirty="0" err="1">
                <a:solidFill>
                  <a:srgbClr val="001080"/>
                </a:solidFill>
              </a:rPr>
              <a:t>HubName</a:t>
            </a:r>
            <a:r>
              <a:rPr lang="en-CA" dirty="0">
                <a:solidFill>
                  <a:srgbClr val="000000"/>
                </a:solidFill>
              </a:rPr>
              <a:t> = </a:t>
            </a:r>
            <a:r>
              <a:rPr lang="en-CA" dirty="0">
                <a:solidFill>
                  <a:srgbClr val="A31515"/>
                </a:solidFill>
              </a:rPr>
              <a:t>"chat"</a:t>
            </a:r>
            <a:r>
              <a:rPr lang="en-CA" dirty="0">
                <a:solidFill>
                  <a:srgbClr val="000000"/>
                </a:solidFill>
              </a:rPr>
              <a:t>)]</a:t>
            </a:r>
          </a:p>
          <a:p>
            <a:r>
              <a:rPr lang="en-CA" dirty="0">
                <a:solidFill>
                  <a:srgbClr val="000000"/>
                </a:solidFill>
              </a:rPr>
              <a:t>        </a:t>
            </a:r>
            <a:r>
              <a:rPr lang="en-CA" dirty="0" err="1">
                <a:solidFill>
                  <a:srgbClr val="267F99"/>
                </a:solidFill>
              </a:rPr>
              <a:t>SignalRConnectionInfo</a:t>
            </a:r>
            <a:r>
              <a:rPr lang="en-CA" dirty="0">
                <a:solidFill>
                  <a:srgbClr val="000000"/>
                </a:solidFill>
              </a:rPr>
              <a:t> </a:t>
            </a:r>
            <a:r>
              <a:rPr lang="en-CA" dirty="0" err="1">
                <a:solidFill>
                  <a:srgbClr val="001080"/>
                </a:solidFill>
              </a:rPr>
              <a:t>connectionInfo</a:t>
            </a:r>
            <a:r>
              <a:rPr lang="en-CA" dirty="0">
                <a:solidFill>
                  <a:srgbClr val="000000"/>
                </a:solidFill>
              </a:rPr>
              <a:t>)</a:t>
            </a:r>
          </a:p>
          <a:p>
            <a:r>
              <a:rPr lang="en-CA" dirty="0">
                <a:solidFill>
                  <a:srgbClr val="000000"/>
                </a:solidFill>
              </a:rPr>
              <a:t>{</a:t>
            </a:r>
          </a:p>
          <a:p>
            <a:r>
              <a:rPr lang="en-CA" dirty="0">
                <a:solidFill>
                  <a:srgbClr val="AF00DB"/>
                </a:solidFill>
              </a:rPr>
              <a:t>    return</a:t>
            </a:r>
            <a:r>
              <a:rPr lang="en-CA" dirty="0">
                <a:solidFill>
                  <a:srgbClr val="000000"/>
                </a:solidFill>
              </a:rPr>
              <a:t> </a:t>
            </a:r>
            <a:r>
              <a:rPr lang="en-CA" dirty="0">
                <a:solidFill>
                  <a:srgbClr val="0000FF"/>
                </a:solidFill>
              </a:rPr>
              <a:t>new</a:t>
            </a:r>
            <a:r>
              <a:rPr lang="en-CA" dirty="0">
                <a:solidFill>
                  <a:srgbClr val="000000"/>
                </a:solidFill>
              </a:rPr>
              <a:t> </a:t>
            </a:r>
            <a:r>
              <a:rPr lang="en-CA" dirty="0" err="1">
                <a:solidFill>
                  <a:srgbClr val="267F99"/>
                </a:solidFill>
              </a:rPr>
              <a:t>OkObjectResult</a:t>
            </a:r>
            <a:r>
              <a:rPr lang="en-CA" dirty="0">
                <a:solidFill>
                  <a:srgbClr val="000000"/>
                </a:solidFill>
              </a:rPr>
              <a:t>(</a:t>
            </a:r>
            <a:r>
              <a:rPr lang="en-CA" dirty="0" err="1">
                <a:solidFill>
                  <a:srgbClr val="001080"/>
                </a:solidFill>
              </a:rPr>
              <a:t>connectionInfo</a:t>
            </a:r>
            <a:r>
              <a:rPr lang="en-CA" dirty="0">
                <a:solidFill>
                  <a:srgbClr val="000000"/>
                </a:solidFill>
              </a:rPr>
              <a:t>);</a:t>
            </a:r>
          </a:p>
          <a:p>
            <a:r>
              <a:rPr lang="en-CA" dirty="0">
                <a:solidFill>
                  <a:srgbClr val="000000"/>
                </a:solidFill>
              </a:rPr>
              <a:t>}</a:t>
            </a:r>
          </a:p>
        </p:txBody>
      </p:sp>
      <p:pic>
        <p:nvPicPr>
          <p:cNvPr id="5" name="Graphic 4">
            <a:extLst>
              <a:ext uri="{FF2B5EF4-FFF2-40B4-BE49-F238E27FC236}">
                <a16:creationId xmlns:a16="http://schemas.microsoft.com/office/drawing/2014/main" id="{FD0A0934-DD10-3943-8FCD-DD6106F070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8883" y="4449416"/>
            <a:ext cx="1463101" cy="1463101"/>
          </a:xfrm>
          <a:prstGeom prst="rect">
            <a:avLst/>
          </a:prstGeom>
        </p:spPr>
      </p:pic>
      <p:sp>
        <p:nvSpPr>
          <p:cNvPr id="6" name="Rectangle 5">
            <a:extLst>
              <a:ext uri="{FF2B5EF4-FFF2-40B4-BE49-F238E27FC236}">
                <a16:creationId xmlns:a16="http://schemas.microsoft.com/office/drawing/2014/main" id="{1B97D0A1-1E45-F449-BDA2-846A33DBEA41}"/>
              </a:ext>
            </a:extLst>
          </p:cNvPr>
          <p:cNvSpPr/>
          <p:nvPr/>
        </p:nvSpPr>
        <p:spPr bwMode="auto">
          <a:xfrm>
            <a:off x="1152939" y="2955235"/>
            <a:ext cx="8481391" cy="1023457"/>
          </a:xfrm>
          <a:prstGeom prst="rect">
            <a:avLst/>
          </a:prstGeom>
          <a:noFill/>
          <a:ln w="762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0A6627E2-D61B-DC40-B455-C60072F9A519}"/>
              </a:ext>
            </a:extLst>
          </p:cNvPr>
          <p:cNvSpPr/>
          <p:nvPr/>
        </p:nvSpPr>
        <p:spPr bwMode="auto">
          <a:xfrm>
            <a:off x="1152939" y="4475920"/>
            <a:ext cx="8481391" cy="516834"/>
          </a:xfrm>
          <a:prstGeom prst="rect">
            <a:avLst/>
          </a:prstGeom>
          <a:noFill/>
          <a:ln w="762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8263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525" y="1081087"/>
            <a:ext cx="10548000" cy="720000"/>
          </a:xfrm>
        </p:spPr>
        <p:txBody>
          <a:bodyPr/>
          <a:lstStyle/>
          <a:p>
            <a:r>
              <a:rPr lang="en-GB" dirty="0"/>
              <a:t>Strategy</a:t>
            </a:r>
          </a:p>
        </p:txBody>
      </p:sp>
      <p:sp>
        <p:nvSpPr>
          <p:cNvPr id="3" name="Content Placeholder 2"/>
          <p:cNvSpPr>
            <a:spLocks noGrp="1"/>
          </p:cNvSpPr>
          <p:nvPr>
            <p:ph idx="1"/>
          </p:nvPr>
        </p:nvSpPr>
        <p:spPr>
          <a:xfrm>
            <a:off x="693524" y="2135587"/>
            <a:ext cx="6284325" cy="4159440"/>
          </a:xfrm>
        </p:spPr>
        <p:txBody>
          <a:bodyPr/>
          <a:lstStyle/>
          <a:p>
            <a:pPr marL="0" indent="0">
              <a:buNone/>
            </a:pPr>
            <a:r>
              <a:rPr lang="en-US" sz="2800" dirty="0"/>
              <a:t>The William Demant Group is </a:t>
            </a:r>
            <a:r>
              <a:rPr lang="en-US" sz="2800" b="1" dirty="0">
                <a:solidFill>
                  <a:schemeClr val="accent4"/>
                </a:solidFill>
              </a:rPr>
              <a:t>a leading, broadly based and growth-oriented hearing healthcare company</a:t>
            </a:r>
            <a:endParaRPr lang="en-US" sz="2800" dirty="0"/>
          </a:p>
          <a:p>
            <a:pPr marL="0" indent="0">
              <a:buNone/>
            </a:pPr>
            <a:r>
              <a:rPr lang="en-GB" sz="2800" dirty="0"/>
              <a:t>With the broadest and deepest product offering </a:t>
            </a:r>
            <a:r>
              <a:rPr lang="en-GB" sz="2800" b="1" dirty="0">
                <a:solidFill>
                  <a:schemeClr val="accent4"/>
                </a:solidFill>
              </a:rPr>
              <a:t>based on true innovation</a:t>
            </a:r>
            <a:endParaRPr lang="en-GB" sz="2800" dirty="0"/>
          </a:p>
          <a:p>
            <a:pPr marL="0" indent="0">
              <a:buNone/>
            </a:pPr>
            <a:r>
              <a:rPr lang="en-US" sz="2800" dirty="0"/>
              <a:t>Customers and end-users reached through </a:t>
            </a:r>
            <a:br>
              <a:rPr lang="en-US" sz="2800" dirty="0"/>
            </a:br>
            <a:r>
              <a:rPr lang="en-US" sz="2800" dirty="0"/>
              <a:t>a </a:t>
            </a:r>
            <a:r>
              <a:rPr lang="en-US" sz="2800" b="1" dirty="0">
                <a:solidFill>
                  <a:schemeClr val="accent4"/>
                </a:solidFill>
              </a:rPr>
              <a:t>multi-brand approach</a:t>
            </a:r>
          </a:p>
          <a:p>
            <a:pPr marL="0" indent="0">
              <a:buNone/>
            </a:pPr>
            <a:r>
              <a:rPr lang="en-US" sz="2800" dirty="0"/>
              <a:t>A comprehensive, </a:t>
            </a:r>
            <a:r>
              <a:rPr lang="en-US" sz="2800" b="1" dirty="0">
                <a:solidFill>
                  <a:schemeClr val="accent4"/>
                </a:solidFill>
              </a:rPr>
              <a:t>global distribution </a:t>
            </a:r>
            <a:r>
              <a:rPr lang="en-US" sz="2800" dirty="0"/>
              <a:t>set-up backed by </a:t>
            </a:r>
            <a:r>
              <a:rPr lang="en-US" sz="2800" b="1" dirty="0">
                <a:solidFill>
                  <a:schemeClr val="accent4"/>
                </a:solidFill>
              </a:rPr>
              <a:t>efficient shared services</a:t>
            </a:r>
            <a:r>
              <a:rPr lang="en-US" sz="2800" dirty="0"/>
              <a:t>. </a:t>
            </a:r>
            <a:endParaRPr lang="en-GB" sz="2800"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CCC7F-9621-A743-A701-E063ABC03BA8}" type="slidenum">
              <a:rPr kumimoji="0" lang="da-DK" sz="1400" b="0" i="0" u="none" strike="noStrike" kern="1200" cap="none" spc="0" normalizeH="0" baseline="0" noProof="0" smtClean="0">
                <a:ln>
                  <a:noFill/>
                </a:ln>
                <a:solidFill>
                  <a:srgbClr val="5C5C5C"/>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a-DK" sz="1400" b="0" i="0" u="none" strike="noStrike" kern="1200" cap="none" spc="0" normalizeH="0" baseline="0" noProof="0" dirty="0">
              <a:ln>
                <a:noFill/>
              </a:ln>
              <a:solidFill>
                <a:srgbClr val="5C5C5C"/>
              </a:solidFill>
              <a:effectLst/>
              <a:uLnTx/>
              <a:uFillTx/>
              <a:latin typeface="Calibri"/>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262" y="1330412"/>
            <a:ext cx="5025938" cy="5025938"/>
          </a:xfrm>
          <a:prstGeom prst="rect">
            <a:avLst/>
          </a:prstGeom>
        </p:spPr>
      </p:pic>
    </p:spTree>
    <p:extLst>
      <p:ext uri="{BB962C8B-B14F-4D97-AF65-F5344CB8AC3E}">
        <p14:creationId xmlns:p14="http://schemas.microsoft.com/office/powerpoint/2010/main" val="2561340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34A-20A5-7344-92DB-1AF576A9E1D1}"/>
              </a:ext>
            </a:extLst>
          </p:cNvPr>
          <p:cNvSpPr>
            <a:spLocks noGrp="1"/>
          </p:cNvSpPr>
          <p:nvPr>
            <p:ph type="title"/>
          </p:nvPr>
        </p:nvSpPr>
        <p:spPr/>
        <p:txBody>
          <a:bodyPr/>
          <a:lstStyle/>
          <a:p>
            <a:r>
              <a:rPr lang="en-US" dirty="0"/>
              <a:t>SignalR output binding</a:t>
            </a:r>
          </a:p>
        </p:txBody>
      </p:sp>
      <p:sp>
        <p:nvSpPr>
          <p:cNvPr id="3" name="Text Placeholder 2">
            <a:extLst>
              <a:ext uri="{FF2B5EF4-FFF2-40B4-BE49-F238E27FC236}">
                <a16:creationId xmlns:a16="http://schemas.microsoft.com/office/drawing/2014/main" id="{636A061D-0488-F64B-A7CB-2B98E024C793}"/>
              </a:ext>
            </a:extLst>
          </p:cNvPr>
          <p:cNvSpPr>
            <a:spLocks noGrp="1"/>
          </p:cNvSpPr>
          <p:nvPr>
            <p:ph type="body" sz="quarter" idx="10"/>
          </p:nvPr>
        </p:nvSpPr>
        <p:spPr>
          <a:xfrm>
            <a:off x="588263" y="1436688"/>
            <a:ext cx="11018520" cy="4050340"/>
          </a:xfrm>
        </p:spPr>
        <p:txBody>
          <a:bodyPr/>
          <a:lstStyle/>
          <a:p>
            <a:r>
              <a:rPr lang="en-CA" dirty="0">
                <a:solidFill>
                  <a:srgbClr val="000000"/>
                </a:solidFill>
              </a:rPr>
              <a:t>[</a:t>
            </a:r>
            <a:r>
              <a:rPr lang="en-CA" dirty="0" err="1">
                <a:solidFill>
                  <a:srgbClr val="267F99"/>
                </a:solidFill>
              </a:rPr>
              <a:t>FunctionName</a:t>
            </a:r>
            <a:r>
              <a:rPr lang="en-CA" dirty="0">
                <a:solidFill>
                  <a:srgbClr val="000000"/>
                </a:solidFill>
              </a:rPr>
              <a:t>(</a:t>
            </a:r>
            <a:r>
              <a:rPr lang="en-CA" dirty="0" err="1">
                <a:solidFill>
                  <a:srgbClr val="0000FF"/>
                </a:solidFill>
              </a:rPr>
              <a:t>nameof</a:t>
            </a:r>
            <a:r>
              <a:rPr lang="en-CA" dirty="0">
                <a:solidFill>
                  <a:srgbClr val="000000"/>
                </a:solidFill>
              </a:rPr>
              <a:t>(</a:t>
            </a:r>
            <a:r>
              <a:rPr lang="en-CA" dirty="0" err="1">
                <a:solidFill>
                  <a:srgbClr val="267F99"/>
                </a:solidFill>
              </a:rPr>
              <a:t>SendMessage</a:t>
            </a:r>
            <a:r>
              <a:rPr lang="en-CA" dirty="0">
                <a:solidFill>
                  <a:srgbClr val="000000"/>
                </a:solidFill>
              </a:rPr>
              <a:t>))]</a:t>
            </a:r>
          </a:p>
          <a:p>
            <a:r>
              <a:rPr lang="en-CA" dirty="0">
                <a:solidFill>
                  <a:srgbClr val="0000FF"/>
                </a:solidFill>
              </a:rPr>
              <a:t>public</a:t>
            </a:r>
            <a:r>
              <a:rPr lang="en-CA" dirty="0">
                <a:solidFill>
                  <a:srgbClr val="000000"/>
                </a:solidFill>
              </a:rPr>
              <a:t> </a:t>
            </a:r>
            <a:r>
              <a:rPr lang="en-CA" dirty="0">
                <a:solidFill>
                  <a:srgbClr val="0000FF"/>
                </a:solidFill>
              </a:rPr>
              <a:t>static</a:t>
            </a:r>
            <a:r>
              <a:rPr lang="en-CA" dirty="0">
                <a:solidFill>
                  <a:srgbClr val="000000"/>
                </a:solidFill>
              </a:rPr>
              <a:t> </a:t>
            </a:r>
            <a:r>
              <a:rPr lang="en-CA" dirty="0">
                <a:solidFill>
                  <a:srgbClr val="267F99"/>
                </a:solidFill>
              </a:rPr>
              <a:t>Task</a:t>
            </a:r>
            <a:r>
              <a:rPr lang="en-CA" dirty="0">
                <a:solidFill>
                  <a:srgbClr val="000000"/>
                </a:solidFill>
              </a:rPr>
              <a:t> </a:t>
            </a:r>
            <a:r>
              <a:rPr lang="en-CA" dirty="0" err="1">
                <a:solidFill>
                  <a:srgbClr val="795E26"/>
                </a:solidFill>
              </a:rPr>
              <a:t>SendMessage</a:t>
            </a:r>
            <a:r>
              <a:rPr lang="en-CA" dirty="0">
                <a:solidFill>
                  <a:srgbClr val="000000"/>
                </a:solidFill>
              </a:rPr>
              <a:t>(</a:t>
            </a:r>
          </a:p>
          <a:p>
            <a:r>
              <a:rPr lang="en-CA" dirty="0">
                <a:solidFill>
                  <a:srgbClr val="000000"/>
                </a:solidFill>
              </a:rPr>
              <a:t>    [</a:t>
            </a:r>
            <a:r>
              <a:rPr lang="en-CA" dirty="0" err="1">
                <a:solidFill>
                  <a:srgbClr val="267F99"/>
                </a:solidFill>
              </a:rPr>
              <a:t>HttpTrigger</a:t>
            </a:r>
            <a:r>
              <a:rPr lang="en-CA" dirty="0">
                <a:solidFill>
                  <a:srgbClr val="000000"/>
                </a:solidFill>
              </a:rPr>
              <a:t>()] </a:t>
            </a:r>
            <a:r>
              <a:rPr lang="en-CA" dirty="0">
                <a:solidFill>
                  <a:srgbClr val="0000FF"/>
                </a:solidFill>
              </a:rPr>
              <a:t>object</a:t>
            </a:r>
            <a:r>
              <a:rPr lang="en-CA" dirty="0">
                <a:solidFill>
                  <a:srgbClr val="000000"/>
                </a:solidFill>
              </a:rPr>
              <a:t> </a:t>
            </a:r>
            <a:r>
              <a:rPr lang="en-CA" dirty="0">
                <a:solidFill>
                  <a:srgbClr val="001080"/>
                </a:solidFill>
              </a:rPr>
              <a:t>message</a:t>
            </a:r>
            <a:r>
              <a:rPr lang="en-CA" dirty="0">
                <a:solidFill>
                  <a:srgbClr val="000000"/>
                </a:solidFill>
              </a:rPr>
              <a:t>, </a:t>
            </a:r>
          </a:p>
          <a:p>
            <a:r>
              <a:rPr lang="en-CA" dirty="0">
                <a:solidFill>
                  <a:srgbClr val="000000"/>
                </a:solidFill>
              </a:rPr>
              <a:t>    [</a:t>
            </a:r>
            <a:r>
              <a:rPr lang="en-CA" dirty="0">
                <a:solidFill>
                  <a:srgbClr val="267F99"/>
                </a:solidFill>
              </a:rPr>
              <a:t>SignalR</a:t>
            </a:r>
            <a:r>
              <a:rPr lang="en-CA" dirty="0">
                <a:solidFill>
                  <a:srgbClr val="000000"/>
                </a:solidFill>
              </a:rPr>
              <a:t>(</a:t>
            </a:r>
            <a:r>
              <a:rPr lang="en-CA" dirty="0" err="1">
                <a:solidFill>
                  <a:srgbClr val="001080"/>
                </a:solidFill>
              </a:rPr>
              <a:t>HubName</a:t>
            </a:r>
            <a:r>
              <a:rPr lang="en-CA" dirty="0">
                <a:solidFill>
                  <a:srgbClr val="000000"/>
                </a:solidFill>
              </a:rPr>
              <a:t> = </a:t>
            </a:r>
            <a:r>
              <a:rPr lang="en-CA" dirty="0">
                <a:solidFill>
                  <a:srgbClr val="A31515"/>
                </a:solidFill>
              </a:rPr>
              <a:t>"chat"</a:t>
            </a:r>
            <a:r>
              <a:rPr lang="en-CA" dirty="0">
                <a:solidFill>
                  <a:srgbClr val="000000"/>
                </a:solidFill>
              </a:rPr>
              <a:t>)]</a:t>
            </a:r>
          </a:p>
          <a:p>
            <a:r>
              <a:rPr lang="en-CA" dirty="0">
                <a:solidFill>
                  <a:srgbClr val="000000"/>
                </a:solidFill>
              </a:rPr>
              <a:t>        </a:t>
            </a:r>
            <a:r>
              <a:rPr lang="en-CA" dirty="0" err="1">
                <a:solidFill>
                  <a:srgbClr val="267F99"/>
                </a:solidFill>
              </a:rPr>
              <a:t>IAsyncCollector</a:t>
            </a:r>
            <a:r>
              <a:rPr lang="en-CA" dirty="0">
                <a:solidFill>
                  <a:srgbClr val="000000"/>
                </a:solidFill>
              </a:rPr>
              <a:t>&lt;</a:t>
            </a:r>
            <a:r>
              <a:rPr lang="en-CA" dirty="0" err="1">
                <a:solidFill>
                  <a:srgbClr val="267F99"/>
                </a:solidFill>
              </a:rPr>
              <a:t>SignalRMessage</a:t>
            </a:r>
            <a:r>
              <a:rPr lang="en-CA" dirty="0">
                <a:solidFill>
                  <a:srgbClr val="000000"/>
                </a:solidFill>
              </a:rPr>
              <a:t>&gt; </a:t>
            </a:r>
            <a:r>
              <a:rPr lang="en-CA" dirty="0" err="1">
                <a:solidFill>
                  <a:srgbClr val="001080"/>
                </a:solidFill>
              </a:rPr>
              <a:t>signalRMessages</a:t>
            </a:r>
            <a:r>
              <a:rPr lang="en-CA" dirty="0">
                <a:solidFill>
                  <a:srgbClr val="000000"/>
                </a:solidFill>
              </a:rPr>
              <a:t>)</a:t>
            </a:r>
          </a:p>
          <a:p>
            <a:r>
              <a:rPr lang="en-CA" dirty="0">
                <a:solidFill>
                  <a:srgbClr val="000000"/>
                </a:solidFill>
              </a:rPr>
              <a:t>{</a:t>
            </a:r>
          </a:p>
          <a:p>
            <a:r>
              <a:rPr lang="en-CA" dirty="0">
                <a:solidFill>
                  <a:srgbClr val="008000"/>
                </a:solidFill>
              </a:rPr>
              <a:t>    // function body</a:t>
            </a:r>
          </a:p>
          <a:p>
            <a:r>
              <a:rPr lang="en-CA" dirty="0">
                <a:solidFill>
                  <a:srgbClr val="000000"/>
                </a:solidFill>
              </a:rPr>
              <a:t>}</a:t>
            </a:r>
          </a:p>
        </p:txBody>
      </p:sp>
      <p:pic>
        <p:nvPicPr>
          <p:cNvPr id="4" name="Graphic 3">
            <a:extLst>
              <a:ext uri="{FF2B5EF4-FFF2-40B4-BE49-F238E27FC236}">
                <a16:creationId xmlns:a16="http://schemas.microsoft.com/office/drawing/2014/main" id="{AEE80152-495F-0940-A3C5-E69DA623BD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8883" y="4449416"/>
            <a:ext cx="1463101" cy="1463101"/>
          </a:xfrm>
          <a:prstGeom prst="rect">
            <a:avLst/>
          </a:prstGeom>
        </p:spPr>
      </p:pic>
      <p:sp>
        <p:nvSpPr>
          <p:cNvPr id="5" name="Rectangle 4">
            <a:extLst>
              <a:ext uri="{FF2B5EF4-FFF2-40B4-BE49-F238E27FC236}">
                <a16:creationId xmlns:a16="http://schemas.microsoft.com/office/drawing/2014/main" id="{AC8D4CF2-6ADA-9249-9E8F-0810794614AE}"/>
              </a:ext>
            </a:extLst>
          </p:cNvPr>
          <p:cNvSpPr/>
          <p:nvPr/>
        </p:nvSpPr>
        <p:spPr bwMode="auto">
          <a:xfrm>
            <a:off x="1205948" y="2941983"/>
            <a:ext cx="10374331" cy="1036593"/>
          </a:xfrm>
          <a:prstGeom prst="rect">
            <a:avLst/>
          </a:prstGeom>
          <a:noFill/>
          <a:ln w="762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52469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34A-20A5-7344-92DB-1AF576A9E1D1}"/>
              </a:ext>
            </a:extLst>
          </p:cNvPr>
          <p:cNvSpPr>
            <a:spLocks noGrp="1"/>
          </p:cNvSpPr>
          <p:nvPr>
            <p:ph type="title"/>
          </p:nvPr>
        </p:nvSpPr>
        <p:spPr/>
        <p:txBody>
          <a:bodyPr/>
          <a:lstStyle/>
          <a:p>
            <a:r>
              <a:rPr lang="en-US" dirty="0"/>
              <a:t>SignalR output binding</a:t>
            </a:r>
          </a:p>
        </p:txBody>
      </p:sp>
      <p:sp>
        <p:nvSpPr>
          <p:cNvPr id="3" name="Text Placeholder 2">
            <a:extLst>
              <a:ext uri="{FF2B5EF4-FFF2-40B4-BE49-F238E27FC236}">
                <a16:creationId xmlns:a16="http://schemas.microsoft.com/office/drawing/2014/main" id="{636A061D-0488-F64B-A7CB-2B98E024C793}"/>
              </a:ext>
            </a:extLst>
          </p:cNvPr>
          <p:cNvSpPr>
            <a:spLocks noGrp="1"/>
          </p:cNvSpPr>
          <p:nvPr>
            <p:ph type="body" sz="quarter" idx="10"/>
          </p:nvPr>
        </p:nvSpPr>
        <p:spPr>
          <a:xfrm>
            <a:off x="588263" y="1436688"/>
            <a:ext cx="11018520" cy="3533275"/>
          </a:xfrm>
        </p:spPr>
        <p:txBody>
          <a:bodyPr/>
          <a:lstStyle/>
          <a:p>
            <a:r>
              <a:rPr lang="en-CA" dirty="0">
                <a:solidFill>
                  <a:srgbClr val="008000"/>
                </a:solidFill>
              </a:rPr>
              <a:t>// function body</a:t>
            </a:r>
          </a:p>
          <a:p>
            <a:r>
              <a:rPr lang="en-CA" dirty="0">
                <a:solidFill>
                  <a:srgbClr val="AF00DB"/>
                </a:solidFill>
              </a:rPr>
              <a:t>return</a:t>
            </a:r>
            <a:r>
              <a:rPr lang="en-CA" dirty="0">
                <a:solidFill>
                  <a:srgbClr val="000000"/>
                </a:solidFill>
              </a:rPr>
              <a:t> </a:t>
            </a:r>
            <a:r>
              <a:rPr lang="en-CA" dirty="0" err="1">
                <a:solidFill>
                  <a:srgbClr val="001080"/>
                </a:solidFill>
              </a:rPr>
              <a:t>signalRMessages</a:t>
            </a:r>
            <a:r>
              <a:rPr lang="en-CA" dirty="0" err="1">
                <a:solidFill>
                  <a:srgbClr val="000000"/>
                </a:solidFill>
              </a:rPr>
              <a:t>.</a:t>
            </a:r>
            <a:r>
              <a:rPr lang="en-CA" dirty="0" err="1">
                <a:solidFill>
                  <a:srgbClr val="795E26"/>
                </a:solidFill>
              </a:rPr>
              <a:t>AddAsync</a:t>
            </a:r>
            <a:r>
              <a:rPr lang="en-CA" dirty="0">
                <a:solidFill>
                  <a:srgbClr val="000000"/>
                </a:solidFill>
              </a:rPr>
              <a:t>(</a:t>
            </a:r>
          </a:p>
          <a:p>
            <a:r>
              <a:rPr lang="en-CA" dirty="0">
                <a:solidFill>
                  <a:srgbClr val="0000FF"/>
                </a:solidFill>
              </a:rPr>
              <a:t>    new</a:t>
            </a:r>
            <a:r>
              <a:rPr lang="en-CA" dirty="0">
                <a:solidFill>
                  <a:srgbClr val="000000"/>
                </a:solidFill>
              </a:rPr>
              <a:t> </a:t>
            </a:r>
            <a:r>
              <a:rPr lang="en-CA" dirty="0" err="1">
                <a:solidFill>
                  <a:srgbClr val="267F99"/>
                </a:solidFill>
              </a:rPr>
              <a:t>SignalRMessage</a:t>
            </a:r>
            <a:r>
              <a:rPr lang="en-CA" dirty="0">
                <a:solidFill>
                  <a:srgbClr val="000000"/>
                </a:solidFill>
              </a:rPr>
              <a:t> </a:t>
            </a:r>
          </a:p>
          <a:p>
            <a:r>
              <a:rPr lang="en-CA" dirty="0">
                <a:solidFill>
                  <a:srgbClr val="000000"/>
                </a:solidFill>
              </a:rPr>
              <a:t>    {</a:t>
            </a:r>
          </a:p>
          <a:p>
            <a:r>
              <a:rPr lang="en-CA" dirty="0">
                <a:solidFill>
                  <a:srgbClr val="000000"/>
                </a:solidFill>
              </a:rPr>
              <a:t>        </a:t>
            </a:r>
            <a:r>
              <a:rPr lang="en-CA" dirty="0">
                <a:solidFill>
                  <a:srgbClr val="001080"/>
                </a:solidFill>
              </a:rPr>
              <a:t>Target</a:t>
            </a:r>
            <a:r>
              <a:rPr lang="en-CA" dirty="0">
                <a:solidFill>
                  <a:srgbClr val="000000"/>
                </a:solidFill>
              </a:rPr>
              <a:t> = </a:t>
            </a:r>
            <a:r>
              <a:rPr lang="en-CA" dirty="0">
                <a:solidFill>
                  <a:srgbClr val="A31515"/>
                </a:solidFill>
              </a:rPr>
              <a:t>"</a:t>
            </a:r>
            <a:r>
              <a:rPr lang="en-CA" dirty="0" err="1">
                <a:solidFill>
                  <a:srgbClr val="A31515"/>
                </a:solidFill>
              </a:rPr>
              <a:t>newMessage</a:t>
            </a:r>
            <a:r>
              <a:rPr lang="en-CA" dirty="0">
                <a:solidFill>
                  <a:srgbClr val="A31515"/>
                </a:solidFill>
              </a:rPr>
              <a:t>"</a:t>
            </a:r>
            <a:r>
              <a:rPr lang="en-CA" dirty="0">
                <a:solidFill>
                  <a:srgbClr val="000000"/>
                </a:solidFill>
              </a:rPr>
              <a:t>, </a:t>
            </a:r>
          </a:p>
          <a:p>
            <a:r>
              <a:rPr lang="en-CA" dirty="0">
                <a:solidFill>
                  <a:srgbClr val="001080"/>
                </a:solidFill>
              </a:rPr>
              <a:t>        Arguments</a:t>
            </a:r>
            <a:r>
              <a:rPr lang="en-CA" dirty="0">
                <a:solidFill>
                  <a:srgbClr val="000000"/>
                </a:solidFill>
              </a:rPr>
              <a:t> = </a:t>
            </a:r>
            <a:r>
              <a:rPr lang="en-CA" dirty="0">
                <a:solidFill>
                  <a:srgbClr val="0000FF"/>
                </a:solidFill>
              </a:rPr>
              <a:t>new</a:t>
            </a:r>
            <a:r>
              <a:rPr lang="en-CA" dirty="0">
                <a:solidFill>
                  <a:srgbClr val="000000"/>
                </a:solidFill>
              </a:rPr>
              <a:t> [] { </a:t>
            </a:r>
            <a:r>
              <a:rPr lang="en-CA" dirty="0">
                <a:solidFill>
                  <a:srgbClr val="001080"/>
                </a:solidFill>
              </a:rPr>
              <a:t>message</a:t>
            </a:r>
            <a:r>
              <a:rPr lang="en-CA" dirty="0">
                <a:solidFill>
                  <a:srgbClr val="000000"/>
                </a:solidFill>
              </a:rPr>
              <a:t> } </a:t>
            </a:r>
          </a:p>
          <a:p>
            <a:r>
              <a:rPr lang="en-CA" dirty="0">
                <a:solidFill>
                  <a:srgbClr val="000000"/>
                </a:solidFill>
              </a:rPr>
              <a:t>    });</a:t>
            </a:r>
          </a:p>
        </p:txBody>
      </p:sp>
      <p:pic>
        <p:nvPicPr>
          <p:cNvPr id="4" name="Graphic 3">
            <a:extLst>
              <a:ext uri="{FF2B5EF4-FFF2-40B4-BE49-F238E27FC236}">
                <a16:creationId xmlns:a16="http://schemas.microsoft.com/office/drawing/2014/main" id="{2E85988F-0945-BC48-B322-91FB17D97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8883" y="4449416"/>
            <a:ext cx="1463101" cy="1463101"/>
          </a:xfrm>
          <a:prstGeom prst="rect">
            <a:avLst/>
          </a:prstGeom>
        </p:spPr>
      </p:pic>
    </p:spTree>
    <p:extLst>
      <p:ext uri="{BB962C8B-B14F-4D97-AF65-F5344CB8AC3E}">
        <p14:creationId xmlns:p14="http://schemas.microsoft.com/office/powerpoint/2010/main" val="30686986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32191C6-048E-7E48-9BDE-C3C86F1243D8}"/>
              </a:ext>
            </a:extLst>
          </p:cNvPr>
          <p:cNvSpPr/>
          <p:nvPr/>
        </p:nvSpPr>
        <p:spPr bwMode="auto">
          <a:xfrm>
            <a:off x="4655501" y="365597"/>
            <a:ext cx="2202879" cy="4800600"/>
          </a:xfrm>
          <a:prstGeom prst="rect">
            <a:avLst/>
          </a:prstGeom>
          <a:solidFill>
            <a:srgbClr val="1F37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6F2FCC-4670-C44A-9998-6DF37E13AB4F}"/>
              </a:ext>
            </a:extLst>
          </p:cNvPr>
          <p:cNvSpPr/>
          <p:nvPr/>
        </p:nvSpPr>
        <p:spPr bwMode="auto">
          <a:xfrm>
            <a:off x="7278057" y="365597"/>
            <a:ext cx="2202879" cy="4800600"/>
          </a:xfrm>
          <a:prstGeom prst="rect">
            <a:avLst/>
          </a:prstGeom>
          <a:solidFill>
            <a:srgbClr val="0721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7DD60E6-7293-0342-9269-339EAF3D9DCC}"/>
              </a:ext>
            </a:extLst>
          </p:cNvPr>
          <p:cNvSpPr/>
          <p:nvPr/>
        </p:nvSpPr>
        <p:spPr bwMode="auto">
          <a:xfrm>
            <a:off x="900952" y="336177"/>
            <a:ext cx="3334872" cy="48006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1A1A1A">
                  <a:lumMod val="50000"/>
                </a:srgbClr>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54D3F30D-05CA-154E-AA57-E623F7CF0937}"/>
              </a:ext>
            </a:extLst>
          </p:cNvPr>
          <p:cNvSpPr txBox="1"/>
          <p:nvPr/>
        </p:nvSpPr>
        <p:spPr>
          <a:xfrm>
            <a:off x="1962355" y="654708"/>
            <a:ext cx="2192075"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Cosmos DB</a:t>
            </a:r>
          </a:p>
        </p:txBody>
      </p:sp>
      <p:sp>
        <p:nvSpPr>
          <p:cNvPr id="12" name="Can 11">
            <a:extLst>
              <a:ext uri="{FF2B5EF4-FFF2-40B4-BE49-F238E27FC236}">
                <a16:creationId xmlns:a16="http://schemas.microsoft.com/office/drawing/2014/main" id="{5594ED8A-A0D2-9645-A162-FECE1EA00D37}"/>
              </a:ext>
            </a:extLst>
          </p:cNvPr>
          <p:cNvSpPr/>
          <p:nvPr/>
        </p:nvSpPr>
        <p:spPr bwMode="auto">
          <a:xfrm>
            <a:off x="1563591" y="1665365"/>
            <a:ext cx="2030507" cy="1223683"/>
          </a:xfrm>
          <a:prstGeom prst="ca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Collection</a:t>
            </a:r>
          </a:p>
        </p:txBody>
      </p:sp>
      <p:graphicFrame>
        <p:nvGraphicFramePr>
          <p:cNvPr id="14" name="Table 13">
            <a:extLst>
              <a:ext uri="{FF2B5EF4-FFF2-40B4-BE49-F238E27FC236}">
                <a16:creationId xmlns:a16="http://schemas.microsoft.com/office/drawing/2014/main" id="{A76A701D-8C36-6D40-85E4-C62AFD7DE69D}"/>
              </a:ext>
            </a:extLst>
          </p:cNvPr>
          <p:cNvGraphicFramePr>
            <a:graphicFrameLocks noGrp="1"/>
          </p:cNvGraphicFramePr>
          <p:nvPr>
            <p:extLst/>
          </p:nvPr>
        </p:nvGraphicFramePr>
        <p:xfrm>
          <a:off x="1204257" y="3414640"/>
          <a:ext cx="2749176" cy="915314"/>
        </p:xfrm>
        <a:graphic>
          <a:graphicData uri="http://schemas.openxmlformats.org/drawingml/2006/table">
            <a:tbl>
              <a:tblPr bandCol="1">
                <a:tableStyleId>{3C2FFA5D-87B4-456A-9821-1D502468CF0F}</a:tableStyleId>
              </a:tblPr>
              <a:tblGrid>
                <a:gridCol w="343647">
                  <a:extLst>
                    <a:ext uri="{9D8B030D-6E8A-4147-A177-3AD203B41FA5}">
                      <a16:colId xmlns:a16="http://schemas.microsoft.com/office/drawing/2014/main" val="361443719"/>
                    </a:ext>
                  </a:extLst>
                </a:gridCol>
                <a:gridCol w="343647">
                  <a:extLst>
                    <a:ext uri="{9D8B030D-6E8A-4147-A177-3AD203B41FA5}">
                      <a16:colId xmlns:a16="http://schemas.microsoft.com/office/drawing/2014/main" val="2034590310"/>
                    </a:ext>
                  </a:extLst>
                </a:gridCol>
                <a:gridCol w="343647">
                  <a:extLst>
                    <a:ext uri="{9D8B030D-6E8A-4147-A177-3AD203B41FA5}">
                      <a16:colId xmlns:a16="http://schemas.microsoft.com/office/drawing/2014/main" val="1423643502"/>
                    </a:ext>
                  </a:extLst>
                </a:gridCol>
                <a:gridCol w="343647">
                  <a:extLst>
                    <a:ext uri="{9D8B030D-6E8A-4147-A177-3AD203B41FA5}">
                      <a16:colId xmlns:a16="http://schemas.microsoft.com/office/drawing/2014/main" val="3770919078"/>
                    </a:ext>
                  </a:extLst>
                </a:gridCol>
                <a:gridCol w="343647">
                  <a:extLst>
                    <a:ext uri="{9D8B030D-6E8A-4147-A177-3AD203B41FA5}">
                      <a16:colId xmlns:a16="http://schemas.microsoft.com/office/drawing/2014/main" val="3588102983"/>
                    </a:ext>
                  </a:extLst>
                </a:gridCol>
                <a:gridCol w="343647">
                  <a:extLst>
                    <a:ext uri="{9D8B030D-6E8A-4147-A177-3AD203B41FA5}">
                      <a16:colId xmlns:a16="http://schemas.microsoft.com/office/drawing/2014/main" val="627442162"/>
                    </a:ext>
                  </a:extLst>
                </a:gridCol>
                <a:gridCol w="343647">
                  <a:extLst>
                    <a:ext uri="{9D8B030D-6E8A-4147-A177-3AD203B41FA5}">
                      <a16:colId xmlns:a16="http://schemas.microsoft.com/office/drawing/2014/main" val="1402617532"/>
                    </a:ext>
                  </a:extLst>
                </a:gridCol>
                <a:gridCol w="343647">
                  <a:extLst>
                    <a:ext uri="{9D8B030D-6E8A-4147-A177-3AD203B41FA5}">
                      <a16:colId xmlns:a16="http://schemas.microsoft.com/office/drawing/2014/main" val="4179271776"/>
                    </a:ext>
                  </a:extLst>
                </a:gridCol>
              </a:tblGrid>
              <a:tr h="915314">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86023975"/>
                  </a:ext>
                </a:extLst>
              </a:tr>
            </a:tbl>
          </a:graphicData>
        </a:graphic>
      </p:graphicFrame>
      <p:pic>
        <p:nvPicPr>
          <p:cNvPr id="15" name="Picture 14">
            <a:extLst>
              <a:ext uri="{FF2B5EF4-FFF2-40B4-BE49-F238E27FC236}">
                <a16:creationId xmlns:a16="http://schemas.microsoft.com/office/drawing/2014/main" id="{A6E0D1A7-6046-FC4B-A8F6-A54AC84A6EFA}"/>
              </a:ext>
            </a:extLst>
          </p:cNvPr>
          <p:cNvPicPr>
            <a:picLocks noChangeAspect="1"/>
          </p:cNvPicPr>
          <p:nvPr/>
        </p:nvPicPr>
        <p:blipFill>
          <a:blip r:embed="rId3"/>
          <a:stretch>
            <a:fillRect/>
          </a:stretch>
        </p:blipFill>
        <p:spPr>
          <a:xfrm>
            <a:off x="831381" y="580416"/>
            <a:ext cx="1483659" cy="776448"/>
          </a:xfrm>
          <a:prstGeom prst="rect">
            <a:avLst/>
          </a:prstGeom>
        </p:spPr>
      </p:pic>
      <p:pic>
        <p:nvPicPr>
          <p:cNvPr id="20" name="Picture 19">
            <a:extLst>
              <a:ext uri="{FF2B5EF4-FFF2-40B4-BE49-F238E27FC236}">
                <a16:creationId xmlns:a16="http://schemas.microsoft.com/office/drawing/2014/main" id="{0224F1E2-5757-154C-9E25-240EF21040BA}"/>
              </a:ext>
            </a:extLst>
          </p:cNvPr>
          <p:cNvPicPr>
            <a:picLocks noChangeAspect="1"/>
          </p:cNvPicPr>
          <p:nvPr/>
        </p:nvPicPr>
        <p:blipFill>
          <a:blip r:embed="rId4"/>
          <a:stretch>
            <a:fillRect/>
          </a:stretch>
        </p:blipFill>
        <p:spPr>
          <a:xfrm>
            <a:off x="5228695" y="1905867"/>
            <a:ext cx="1056495" cy="983633"/>
          </a:xfrm>
          <a:prstGeom prst="rect">
            <a:avLst/>
          </a:prstGeom>
        </p:spPr>
      </p:pic>
      <p:sp>
        <p:nvSpPr>
          <p:cNvPr id="22" name="TextBox 21">
            <a:extLst>
              <a:ext uri="{FF2B5EF4-FFF2-40B4-BE49-F238E27FC236}">
                <a16:creationId xmlns:a16="http://schemas.microsoft.com/office/drawing/2014/main" id="{8476B906-CF0B-D940-9A72-5A9EBDE69AAB}"/>
              </a:ext>
            </a:extLst>
          </p:cNvPr>
          <p:cNvSpPr txBox="1"/>
          <p:nvPr/>
        </p:nvSpPr>
        <p:spPr>
          <a:xfrm>
            <a:off x="4737848" y="2765897"/>
            <a:ext cx="2038187" cy="572464"/>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Functions</a:t>
            </a:r>
          </a:p>
        </p:txBody>
      </p:sp>
      <p:pic>
        <p:nvPicPr>
          <p:cNvPr id="23" name="Picture 22">
            <a:extLst>
              <a:ext uri="{FF2B5EF4-FFF2-40B4-BE49-F238E27FC236}">
                <a16:creationId xmlns:a16="http://schemas.microsoft.com/office/drawing/2014/main" id="{455AF493-2B9C-C942-8A7C-7D2FE3631840}"/>
              </a:ext>
            </a:extLst>
          </p:cNvPr>
          <p:cNvPicPr>
            <a:picLocks noChangeAspect="1"/>
          </p:cNvPicPr>
          <p:nvPr/>
        </p:nvPicPr>
        <p:blipFill>
          <a:blip r:embed="rId5"/>
          <a:stretch>
            <a:fillRect/>
          </a:stretch>
        </p:blipFill>
        <p:spPr>
          <a:xfrm>
            <a:off x="7940511" y="1954200"/>
            <a:ext cx="877969" cy="886061"/>
          </a:xfrm>
          <a:prstGeom prst="rect">
            <a:avLst/>
          </a:prstGeom>
        </p:spPr>
      </p:pic>
      <p:sp>
        <p:nvSpPr>
          <p:cNvPr id="26" name="TextBox 25">
            <a:extLst>
              <a:ext uri="{FF2B5EF4-FFF2-40B4-BE49-F238E27FC236}">
                <a16:creationId xmlns:a16="http://schemas.microsoft.com/office/drawing/2014/main" id="{F8132EF4-F24F-744D-90F1-B6DF0F38C7D7}"/>
              </a:ext>
            </a:extLst>
          </p:cNvPr>
          <p:cNvSpPr txBox="1"/>
          <p:nvPr/>
        </p:nvSpPr>
        <p:spPr>
          <a:xfrm>
            <a:off x="7489447" y="2765445"/>
            <a:ext cx="1780103" cy="926407"/>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SignalR</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Service</a:t>
            </a:r>
          </a:p>
        </p:txBody>
      </p:sp>
      <p:cxnSp>
        <p:nvCxnSpPr>
          <p:cNvPr id="29" name="Straight Arrow Connector 28">
            <a:extLst>
              <a:ext uri="{FF2B5EF4-FFF2-40B4-BE49-F238E27FC236}">
                <a16:creationId xmlns:a16="http://schemas.microsoft.com/office/drawing/2014/main" id="{F78C3DF5-3C18-714C-A14F-5725994995BA}"/>
              </a:ext>
            </a:extLst>
          </p:cNvPr>
          <p:cNvCxnSpPr>
            <a:cxnSpLocks/>
          </p:cNvCxnSpPr>
          <p:nvPr/>
        </p:nvCxnSpPr>
        <p:spPr>
          <a:xfrm>
            <a:off x="2519083" y="2902495"/>
            <a:ext cx="0" cy="449313"/>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0ECF740-B52D-B443-AA22-800255ED7C07}"/>
              </a:ext>
            </a:extLst>
          </p:cNvPr>
          <p:cNvSpPr txBox="1"/>
          <p:nvPr/>
        </p:nvSpPr>
        <p:spPr>
          <a:xfrm>
            <a:off x="1665091" y="4276542"/>
            <a:ext cx="1708353"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Change Feed</a:t>
            </a:r>
          </a:p>
        </p:txBody>
      </p:sp>
      <p:sp>
        <p:nvSpPr>
          <p:cNvPr id="34" name="TextBox 33">
            <a:extLst>
              <a:ext uri="{FF2B5EF4-FFF2-40B4-BE49-F238E27FC236}">
                <a16:creationId xmlns:a16="http://schemas.microsoft.com/office/drawing/2014/main" id="{469D3F4E-7C4F-EA4F-A17C-08CA4BC75D17}"/>
              </a:ext>
            </a:extLst>
          </p:cNvPr>
          <p:cNvSpPr txBox="1"/>
          <p:nvPr/>
        </p:nvSpPr>
        <p:spPr>
          <a:xfrm>
            <a:off x="10281624" y="1437192"/>
            <a:ext cx="1700850" cy="290233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2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Browser</a:t>
            </a:r>
          </a:p>
          <a:p>
            <a:pPr marL="0" marR="0" lvl="0" indent="0" algn="l" defTabSz="914367" rtl="0" eaLnBrk="1" fontAlgn="auto" latinLnBrk="0" hangingPunct="1">
              <a:lnSpc>
                <a:spcPct val="2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Desktop App</a:t>
            </a:r>
          </a:p>
          <a:p>
            <a:pPr marL="0" marR="0" lvl="0" indent="0" algn="l" defTabSz="914367" rtl="0" eaLnBrk="1" fontAlgn="auto" latinLnBrk="0" hangingPunct="1">
              <a:lnSpc>
                <a:spcPct val="2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Mobile App</a:t>
            </a:r>
          </a:p>
          <a:p>
            <a:pPr marL="0" marR="0" lvl="0" indent="0" algn="l" defTabSz="914367" rtl="0" eaLnBrk="1" fontAlgn="auto" latinLnBrk="0" hangingPunct="1">
              <a:lnSpc>
                <a:spcPct val="2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Game</a:t>
            </a:r>
          </a:p>
        </p:txBody>
      </p:sp>
      <p:cxnSp>
        <p:nvCxnSpPr>
          <p:cNvPr id="46" name="Straight Arrow Connector 45">
            <a:extLst>
              <a:ext uri="{FF2B5EF4-FFF2-40B4-BE49-F238E27FC236}">
                <a16:creationId xmlns:a16="http://schemas.microsoft.com/office/drawing/2014/main" id="{B41E1DB8-3CDC-6F44-8DFE-8F756FFC8084}"/>
              </a:ext>
            </a:extLst>
          </p:cNvPr>
          <p:cNvCxnSpPr>
            <a:cxnSpLocks/>
          </p:cNvCxnSpPr>
          <p:nvPr/>
        </p:nvCxnSpPr>
        <p:spPr>
          <a:xfrm flipH="1">
            <a:off x="2519268" y="4779210"/>
            <a:ext cx="1" cy="898347"/>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F5691-5C53-E84F-8B63-1A9F3337F2FF}"/>
              </a:ext>
            </a:extLst>
          </p:cNvPr>
          <p:cNvCxnSpPr>
            <a:cxnSpLocks/>
          </p:cNvCxnSpPr>
          <p:nvPr/>
        </p:nvCxnSpPr>
        <p:spPr>
          <a:xfrm flipV="1">
            <a:off x="5420765" y="5166197"/>
            <a:ext cx="1" cy="493449"/>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F31F44D-C606-384D-B359-FAB46788F8B8}"/>
              </a:ext>
            </a:extLst>
          </p:cNvPr>
          <p:cNvCxnSpPr>
            <a:cxnSpLocks/>
          </p:cNvCxnSpPr>
          <p:nvPr/>
        </p:nvCxnSpPr>
        <p:spPr>
          <a:xfrm flipV="1">
            <a:off x="2519083" y="5641113"/>
            <a:ext cx="2901682" cy="16007"/>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AFF4E3-8190-5744-908B-035EAD0CDCBC}"/>
              </a:ext>
            </a:extLst>
          </p:cNvPr>
          <p:cNvCxnSpPr>
            <a:cxnSpLocks/>
          </p:cNvCxnSpPr>
          <p:nvPr/>
        </p:nvCxnSpPr>
        <p:spPr>
          <a:xfrm flipV="1">
            <a:off x="6139570" y="5164934"/>
            <a:ext cx="1" cy="493449"/>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B95527-B365-B84B-AEF9-988179088BF9}"/>
              </a:ext>
            </a:extLst>
          </p:cNvPr>
          <p:cNvCxnSpPr>
            <a:cxnSpLocks/>
          </p:cNvCxnSpPr>
          <p:nvPr/>
        </p:nvCxnSpPr>
        <p:spPr>
          <a:xfrm>
            <a:off x="6139570" y="5630226"/>
            <a:ext cx="1800940" cy="0"/>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E68F0C1-DA99-4243-8A51-1C32DBAD70B4}"/>
              </a:ext>
            </a:extLst>
          </p:cNvPr>
          <p:cNvCxnSpPr>
            <a:cxnSpLocks/>
          </p:cNvCxnSpPr>
          <p:nvPr/>
        </p:nvCxnSpPr>
        <p:spPr>
          <a:xfrm flipV="1">
            <a:off x="7940510" y="5163671"/>
            <a:ext cx="1" cy="493449"/>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9C2688-D899-B44C-8937-692AD00E1C98}"/>
              </a:ext>
            </a:extLst>
          </p:cNvPr>
          <p:cNvCxnSpPr>
            <a:cxnSpLocks/>
          </p:cNvCxnSpPr>
          <p:nvPr/>
        </p:nvCxnSpPr>
        <p:spPr>
          <a:xfrm flipV="1">
            <a:off x="8811117" y="5173222"/>
            <a:ext cx="1" cy="493449"/>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FB24FC2-B434-904B-AFC2-BBFE0CD1DBB9}"/>
              </a:ext>
            </a:extLst>
          </p:cNvPr>
          <p:cNvCxnSpPr>
            <a:cxnSpLocks/>
          </p:cNvCxnSpPr>
          <p:nvPr/>
        </p:nvCxnSpPr>
        <p:spPr>
          <a:xfrm>
            <a:off x="8811117" y="5651961"/>
            <a:ext cx="1072471" cy="0"/>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AFF067-762E-2F40-8FF1-308A5C6381E3}"/>
              </a:ext>
            </a:extLst>
          </p:cNvPr>
          <p:cNvCxnSpPr>
            <a:cxnSpLocks/>
          </p:cNvCxnSpPr>
          <p:nvPr/>
        </p:nvCxnSpPr>
        <p:spPr>
          <a:xfrm flipV="1">
            <a:off x="9830347" y="3050867"/>
            <a:ext cx="295287" cy="1262"/>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564A119-ADA9-4D4B-8636-DB5CBCC0EC42}"/>
              </a:ext>
            </a:extLst>
          </p:cNvPr>
          <p:cNvCxnSpPr>
            <a:cxnSpLocks/>
          </p:cNvCxnSpPr>
          <p:nvPr/>
        </p:nvCxnSpPr>
        <p:spPr>
          <a:xfrm>
            <a:off x="9860707" y="3039035"/>
            <a:ext cx="0" cy="2619348"/>
          </a:xfrm>
          <a:prstGeom prst="straightConnector1">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Left Bracket 69">
            <a:extLst>
              <a:ext uri="{FF2B5EF4-FFF2-40B4-BE49-F238E27FC236}">
                <a16:creationId xmlns:a16="http://schemas.microsoft.com/office/drawing/2014/main" id="{6D1E8368-31A9-8A46-8EE2-B594CDDFDE4D}"/>
              </a:ext>
            </a:extLst>
          </p:cNvPr>
          <p:cNvSpPr/>
          <p:nvPr/>
        </p:nvSpPr>
        <p:spPr>
          <a:xfrm>
            <a:off x="10125634" y="1329189"/>
            <a:ext cx="191137" cy="3425687"/>
          </a:xfrm>
          <a:prstGeom prst="leftBracket">
            <a:avLst/>
          </a:prstGeom>
          <a:ln w="508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Oval 73">
            <a:extLst>
              <a:ext uri="{FF2B5EF4-FFF2-40B4-BE49-F238E27FC236}">
                <a16:creationId xmlns:a16="http://schemas.microsoft.com/office/drawing/2014/main" id="{9B8F37E8-0C5D-D347-A80F-9661A96536F5}"/>
              </a:ext>
            </a:extLst>
          </p:cNvPr>
          <p:cNvSpPr/>
          <p:nvPr/>
        </p:nvSpPr>
        <p:spPr bwMode="auto">
          <a:xfrm>
            <a:off x="2626654" y="2970385"/>
            <a:ext cx="374652" cy="374652"/>
          </a:xfrm>
          <a:prstGeom prst="ellipse">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75" name="Oval 74">
            <a:extLst>
              <a:ext uri="{FF2B5EF4-FFF2-40B4-BE49-F238E27FC236}">
                <a16:creationId xmlns:a16="http://schemas.microsoft.com/office/drawing/2014/main" id="{43BAFE96-8554-134D-86D2-49E5F73415C6}"/>
              </a:ext>
            </a:extLst>
          </p:cNvPr>
          <p:cNvSpPr/>
          <p:nvPr/>
        </p:nvSpPr>
        <p:spPr bwMode="auto">
          <a:xfrm>
            <a:off x="3784055" y="5212498"/>
            <a:ext cx="374652" cy="374652"/>
          </a:xfrm>
          <a:prstGeom prst="ellipse">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76" name="Oval 75">
            <a:extLst>
              <a:ext uri="{FF2B5EF4-FFF2-40B4-BE49-F238E27FC236}">
                <a16:creationId xmlns:a16="http://schemas.microsoft.com/office/drawing/2014/main" id="{63D2F1CA-F1C3-844E-A40D-5507E79A7127}"/>
              </a:ext>
            </a:extLst>
          </p:cNvPr>
          <p:cNvSpPr/>
          <p:nvPr/>
        </p:nvSpPr>
        <p:spPr bwMode="auto">
          <a:xfrm>
            <a:off x="6885274" y="5212498"/>
            <a:ext cx="374652" cy="374652"/>
          </a:xfrm>
          <a:prstGeom prst="ellipse">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77" name="Oval 76">
            <a:extLst>
              <a:ext uri="{FF2B5EF4-FFF2-40B4-BE49-F238E27FC236}">
                <a16:creationId xmlns:a16="http://schemas.microsoft.com/office/drawing/2014/main" id="{EF93AB64-2E0A-FF43-AC13-6D5D379AA32E}"/>
              </a:ext>
            </a:extLst>
          </p:cNvPr>
          <p:cNvSpPr/>
          <p:nvPr/>
        </p:nvSpPr>
        <p:spPr bwMode="auto">
          <a:xfrm>
            <a:off x="9160026" y="5212498"/>
            <a:ext cx="374652" cy="374652"/>
          </a:xfrm>
          <a:prstGeom prst="ellipse">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grpSp>
        <p:nvGrpSpPr>
          <p:cNvPr id="3" name="Group 2">
            <a:extLst>
              <a:ext uri="{FF2B5EF4-FFF2-40B4-BE49-F238E27FC236}">
                <a16:creationId xmlns:a16="http://schemas.microsoft.com/office/drawing/2014/main" id="{81C3A3AE-1FB9-4946-BF63-45F3B74D1F30}"/>
              </a:ext>
            </a:extLst>
          </p:cNvPr>
          <p:cNvGrpSpPr/>
          <p:nvPr/>
        </p:nvGrpSpPr>
        <p:grpSpPr>
          <a:xfrm>
            <a:off x="175441" y="1720312"/>
            <a:ext cx="1374703" cy="972177"/>
            <a:chOff x="175441" y="1720312"/>
            <a:chExt cx="1374703" cy="972177"/>
          </a:xfrm>
        </p:grpSpPr>
        <p:cxnSp>
          <p:nvCxnSpPr>
            <p:cNvPr id="28" name="Straight Arrow Connector 27">
              <a:extLst>
                <a:ext uri="{FF2B5EF4-FFF2-40B4-BE49-F238E27FC236}">
                  <a16:creationId xmlns:a16="http://schemas.microsoft.com/office/drawing/2014/main" id="{AB6C755F-65D8-3445-B5C0-C31A9B60A971}"/>
                </a:ext>
              </a:extLst>
            </p:cNvPr>
            <p:cNvCxnSpPr/>
            <p:nvPr/>
          </p:nvCxnSpPr>
          <p:spPr>
            <a:xfrm>
              <a:off x="363071" y="2218765"/>
              <a:ext cx="1187073" cy="0"/>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95CD7A9D-2CA8-3F44-A793-D63821D29C9E}"/>
                </a:ext>
              </a:extLst>
            </p:cNvPr>
            <p:cNvSpPr/>
            <p:nvPr/>
          </p:nvSpPr>
          <p:spPr bwMode="auto">
            <a:xfrm>
              <a:off x="695591" y="2317837"/>
              <a:ext cx="374652" cy="374652"/>
            </a:xfrm>
            <a:prstGeom prst="ellipse">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79" name="TextBox 78">
              <a:extLst>
                <a:ext uri="{FF2B5EF4-FFF2-40B4-BE49-F238E27FC236}">
                  <a16:creationId xmlns:a16="http://schemas.microsoft.com/office/drawing/2014/main" id="{3163C944-D0F3-4C44-ABD4-69BA456158DF}"/>
                </a:ext>
              </a:extLst>
            </p:cNvPr>
            <p:cNvSpPr txBox="1"/>
            <p:nvPr/>
          </p:nvSpPr>
          <p:spPr>
            <a:xfrm>
              <a:off x="175441" y="1720312"/>
              <a:ext cx="1245662"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Changes</a:t>
              </a:r>
            </a:p>
          </p:txBody>
        </p:sp>
      </p:grpSp>
      <p:sp>
        <p:nvSpPr>
          <p:cNvPr id="80" name="TextBox 79">
            <a:extLst>
              <a:ext uri="{FF2B5EF4-FFF2-40B4-BE49-F238E27FC236}">
                <a16:creationId xmlns:a16="http://schemas.microsoft.com/office/drawing/2014/main" id="{E50FA323-F35B-9B44-AA60-2690763F4E6C}"/>
              </a:ext>
            </a:extLst>
          </p:cNvPr>
          <p:cNvSpPr txBox="1"/>
          <p:nvPr/>
        </p:nvSpPr>
        <p:spPr>
          <a:xfrm>
            <a:off x="2827189" y="5604390"/>
            <a:ext cx="2288383"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Cosmos DB trigger</a:t>
            </a:r>
          </a:p>
        </p:txBody>
      </p:sp>
      <p:sp>
        <p:nvSpPr>
          <p:cNvPr id="81" name="TextBox 80">
            <a:extLst>
              <a:ext uri="{FF2B5EF4-FFF2-40B4-BE49-F238E27FC236}">
                <a16:creationId xmlns:a16="http://schemas.microsoft.com/office/drawing/2014/main" id="{13C860BE-48D4-664C-98CA-40F2FF0B80D2}"/>
              </a:ext>
            </a:extLst>
          </p:cNvPr>
          <p:cNvSpPr txBox="1"/>
          <p:nvPr/>
        </p:nvSpPr>
        <p:spPr>
          <a:xfrm>
            <a:off x="5666556" y="5625269"/>
            <a:ext cx="2728952"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SignalR output binding</a:t>
            </a:r>
          </a:p>
        </p:txBody>
      </p:sp>
      <p:sp>
        <p:nvSpPr>
          <p:cNvPr id="82" name="TextBox 81">
            <a:extLst>
              <a:ext uri="{FF2B5EF4-FFF2-40B4-BE49-F238E27FC236}">
                <a16:creationId xmlns:a16="http://schemas.microsoft.com/office/drawing/2014/main" id="{B34D695A-C2CD-CE4D-BE3E-7E9598D106CE}"/>
              </a:ext>
            </a:extLst>
          </p:cNvPr>
          <p:cNvSpPr txBox="1"/>
          <p:nvPr/>
        </p:nvSpPr>
        <p:spPr>
          <a:xfrm>
            <a:off x="8529371" y="5626890"/>
            <a:ext cx="1635961" cy="5724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WebSockets</a:t>
            </a:r>
          </a:p>
        </p:txBody>
      </p:sp>
    </p:spTree>
    <p:extLst>
      <p:ext uri="{BB962C8B-B14F-4D97-AF65-F5344CB8AC3E}">
        <p14:creationId xmlns:p14="http://schemas.microsoft.com/office/powerpoint/2010/main" val="998391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500"/>
                                        <p:tgtEl>
                                          <p:spTgt spid="8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10" presetClass="entr" presetSubtype="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p:bldP spid="26" grpId="0"/>
      <p:bldP spid="32" grpId="0"/>
      <p:bldP spid="34" grpId="0"/>
      <p:bldP spid="70" grpId="0" animBg="1"/>
      <p:bldP spid="74" grpId="0" animBg="1"/>
      <p:bldP spid="75" grpId="0" animBg="1"/>
      <p:bldP spid="76" grpId="0" animBg="1"/>
      <p:bldP spid="77" grpId="0" animBg="1"/>
      <p:bldP spid="80" grpId="0"/>
      <p:bldP spid="81" grpId="0"/>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8BF18-4C89-43EC-9E97-F12BFACF91AC}"/>
              </a:ext>
            </a:extLst>
          </p:cNvPr>
          <p:cNvSpPr>
            <a:spLocks noGrp="1"/>
          </p:cNvSpPr>
          <p:nvPr>
            <p:ph type="title"/>
          </p:nvPr>
        </p:nvSpPr>
        <p:spPr/>
        <p:txBody>
          <a:bodyPr/>
          <a:lstStyle/>
          <a:p>
            <a:r>
              <a:rPr lang="pl-PL" dirty="0"/>
              <a:t>Demo</a:t>
            </a:r>
          </a:p>
        </p:txBody>
      </p:sp>
      <p:sp>
        <p:nvSpPr>
          <p:cNvPr id="4" name="Text Placeholder 3">
            <a:extLst>
              <a:ext uri="{FF2B5EF4-FFF2-40B4-BE49-F238E27FC236}">
                <a16:creationId xmlns:a16="http://schemas.microsoft.com/office/drawing/2014/main" id="{5040B9CA-BEA9-4804-B029-A0BDF75E22B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426743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34F133-E50C-408B-A5C1-15723EEB7E46}"/>
              </a:ext>
            </a:extLst>
          </p:cNvPr>
          <p:cNvSpPr>
            <a:spLocks noGrp="1"/>
          </p:cNvSpPr>
          <p:nvPr>
            <p:ph type="title"/>
          </p:nvPr>
        </p:nvSpPr>
        <p:spPr/>
        <p:txBody>
          <a:bodyPr/>
          <a:lstStyle/>
          <a:p>
            <a:r>
              <a:rPr lang="pl-PL" dirty="0" err="1"/>
              <a:t>Thank</a:t>
            </a:r>
            <a:r>
              <a:rPr lang="pl-PL" dirty="0"/>
              <a:t> </a:t>
            </a:r>
            <a:r>
              <a:rPr lang="pl-PL" dirty="0" err="1"/>
              <a:t>You</a:t>
            </a:r>
            <a:r>
              <a:rPr lang="pl-PL" dirty="0"/>
              <a:t>!</a:t>
            </a:r>
          </a:p>
        </p:txBody>
      </p:sp>
    </p:spTree>
    <p:extLst>
      <p:ext uri="{BB962C8B-B14F-4D97-AF65-F5344CB8AC3E}">
        <p14:creationId xmlns:p14="http://schemas.microsoft.com/office/powerpoint/2010/main" val="114108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04031-4343-47D0-A3EF-3A96120E4201}"/>
              </a:ext>
            </a:extLst>
          </p:cNvPr>
          <p:cNvSpPr>
            <a:spLocks noGrp="1"/>
          </p:cNvSpPr>
          <p:nvPr>
            <p:ph type="title"/>
          </p:nvPr>
        </p:nvSpPr>
        <p:spPr/>
        <p:txBody>
          <a:bodyPr/>
          <a:lstStyle/>
          <a:p>
            <a:r>
              <a:rPr lang="pl-PL" dirty="0" err="1"/>
              <a:t>About</a:t>
            </a:r>
            <a:r>
              <a:rPr lang="pl-PL" dirty="0"/>
              <a:t> me</a:t>
            </a:r>
          </a:p>
        </p:txBody>
      </p:sp>
      <p:sp>
        <p:nvSpPr>
          <p:cNvPr id="5" name="Text Placeholder 4">
            <a:extLst>
              <a:ext uri="{FF2B5EF4-FFF2-40B4-BE49-F238E27FC236}">
                <a16:creationId xmlns:a16="http://schemas.microsoft.com/office/drawing/2014/main" id="{8BB60E71-1646-4CD3-8473-6CC50027AABC}"/>
              </a:ext>
            </a:extLst>
          </p:cNvPr>
          <p:cNvSpPr>
            <a:spLocks noGrp="1"/>
          </p:cNvSpPr>
          <p:nvPr>
            <p:ph type="body" sz="quarter" idx="10"/>
          </p:nvPr>
        </p:nvSpPr>
        <p:spPr>
          <a:xfrm>
            <a:off x="584200" y="1435497"/>
            <a:ext cx="11018520" cy="2499146"/>
          </a:xfrm>
        </p:spPr>
        <p:txBody>
          <a:bodyPr/>
          <a:lstStyle/>
          <a:p>
            <a:r>
              <a:rPr lang="en-US" dirty="0"/>
              <a:t>Cloud Solution Architect @ </a:t>
            </a:r>
            <a:r>
              <a:rPr lang="en-US" dirty="0" err="1"/>
              <a:t>Demant</a:t>
            </a:r>
            <a:r>
              <a:rPr lang="en-US" dirty="0"/>
              <a:t> Technology Centre</a:t>
            </a:r>
          </a:p>
          <a:p>
            <a:r>
              <a:rPr lang="en-US" dirty="0"/>
              <a:t>Technology lover</a:t>
            </a:r>
            <a:endParaRPr lang="pl-PL" dirty="0"/>
          </a:p>
          <a:p>
            <a:r>
              <a:rPr lang="en-US" dirty="0">
                <a:hlinkClick r:id="rId2"/>
              </a:rPr>
              <a:t>https://github.com/wi5nia</a:t>
            </a:r>
            <a:r>
              <a:rPr lang="pl-PL" dirty="0"/>
              <a:t> </a:t>
            </a:r>
            <a:endParaRPr lang="en-US" dirty="0"/>
          </a:p>
          <a:p>
            <a:r>
              <a:rPr lang="pl-PL" dirty="0">
                <a:hlinkClick r:id="rId3"/>
              </a:rPr>
              <a:t>http://azure.tomaszwisniewski.com</a:t>
            </a:r>
            <a:r>
              <a:rPr lang="pl-PL" dirty="0"/>
              <a:t> </a:t>
            </a:r>
          </a:p>
          <a:p>
            <a:r>
              <a:rPr lang="pl-PL" dirty="0">
                <a:hlinkClick r:id="rId4"/>
              </a:rPr>
              <a:t>@</a:t>
            </a:r>
            <a:r>
              <a:rPr lang="pl-PL" dirty="0" err="1">
                <a:hlinkClick r:id="rId4"/>
              </a:rPr>
              <a:t>wisniewskit</a:t>
            </a:r>
            <a:r>
              <a:rPr lang="pl-PL" dirty="0">
                <a:hlinkClick r:id="rId4"/>
              </a:rPr>
              <a:t> </a:t>
            </a:r>
            <a:endParaRPr lang="en-US" dirty="0"/>
          </a:p>
        </p:txBody>
      </p:sp>
      <p:pic>
        <p:nvPicPr>
          <p:cNvPr id="7" name="Picture 6">
            <a:extLst>
              <a:ext uri="{FF2B5EF4-FFF2-40B4-BE49-F238E27FC236}">
                <a16:creationId xmlns:a16="http://schemas.microsoft.com/office/drawing/2014/main" id="{3A7ECEF4-E031-4E71-B7C0-67F928BE8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60" y="4333501"/>
            <a:ext cx="3130487" cy="2086991"/>
          </a:xfrm>
          <a:prstGeom prst="rect">
            <a:avLst/>
          </a:prstGeom>
        </p:spPr>
      </p:pic>
      <p:pic>
        <p:nvPicPr>
          <p:cNvPr id="9" name="Picture 8">
            <a:extLst>
              <a:ext uri="{FF2B5EF4-FFF2-40B4-BE49-F238E27FC236}">
                <a16:creationId xmlns:a16="http://schemas.microsoft.com/office/drawing/2014/main" id="{5E2DE2DF-04A3-4F46-A51A-19C2BC9D68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637" y="4336540"/>
            <a:ext cx="3983484" cy="2083952"/>
          </a:xfrm>
          <a:prstGeom prst="rect">
            <a:avLst/>
          </a:prstGeom>
        </p:spPr>
      </p:pic>
      <p:pic>
        <p:nvPicPr>
          <p:cNvPr id="11" name="Picture 10">
            <a:extLst>
              <a:ext uri="{FF2B5EF4-FFF2-40B4-BE49-F238E27FC236}">
                <a16:creationId xmlns:a16="http://schemas.microsoft.com/office/drawing/2014/main" id="{52A96EE0-CABC-40AC-AE09-6AB88F2AD3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2111" y="4336540"/>
            <a:ext cx="1990609" cy="2083952"/>
          </a:xfrm>
          <a:prstGeom prst="rect">
            <a:avLst/>
          </a:prstGeom>
        </p:spPr>
      </p:pic>
    </p:spTree>
    <p:extLst>
      <p:ext uri="{BB962C8B-B14F-4D97-AF65-F5344CB8AC3E}">
        <p14:creationId xmlns:p14="http://schemas.microsoft.com/office/powerpoint/2010/main" val="1753564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68077A-98AB-4F28-A2F2-72792FDE7DE0}"/>
              </a:ext>
            </a:extLst>
          </p:cNvPr>
          <p:cNvSpPr>
            <a:spLocks noGrp="1"/>
          </p:cNvSpPr>
          <p:nvPr>
            <p:ph type="title"/>
          </p:nvPr>
        </p:nvSpPr>
        <p:spPr/>
        <p:txBody>
          <a:bodyPr/>
          <a:lstStyle/>
          <a:p>
            <a:r>
              <a:rPr lang="pl-PL" dirty="0"/>
              <a:t>Real Time</a:t>
            </a:r>
          </a:p>
        </p:txBody>
      </p:sp>
    </p:spTree>
    <p:extLst>
      <p:ext uri="{BB962C8B-B14F-4D97-AF65-F5344CB8AC3E}">
        <p14:creationId xmlns:p14="http://schemas.microsoft.com/office/powerpoint/2010/main" val="331360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Real Time Scenarios Are Everywhere</a:t>
            </a:r>
            <a:br>
              <a:rPr lang="en-US" dirty="0"/>
            </a:br>
            <a:r>
              <a:rPr lang="en-US" sz="2000" dirty="0"/>
              <a:t>Real time technologies are integral to many popular apps</a:t>
            </a:r>
          </a:p>
        </p:txBody>
      </p:sp>
      <p:pic>
        <p:nvPicPr>
          <p:cNvPr id="7" name="Picture 6">
            <a:extLst>
              <a:ext uri="{FF2B5EF4-FFF2-40B4-BE49-F238E27FC236}">
                <a16:creationId xmlns:a16="http://schemas.microsoft.com/office/drawing/2014/main" id="{2D6133BF-05C0-438D-BFDC-BAA52C057244}"/>
              </a:ext>
            </a:extLst>
          </p:cNvPr>
          <p:cNvPicPr>
            <a:picLocks noChangeAspect="1"/>
          </p:cNvPicPr>
          <p:nvPr/>
        </p:nvPicPr>
        <p:blipFill>
          <a:blip r:embed="rId3"/>
          <a:stretch>
            <a:fillRect/>
          </a:stretch>
        </p:blipFill>
        <p:spPr>
          <a:xfrm>
            <a:off x="1885773" y="1823975"/>
            <a:ext cx="3591140" cy="1688320"/>
          </a:xfrm>
          <a:prstGeom prst="rect">
            <a:avLst/>
          </a:prstGeom>
        </p:spPr>
      </p:pic>
      <p:pic>
        <p:nvPicPr>
          <p:cNvPr id="8" name="Picture 7">
            <a:extLst>
              <a:ext uri="{FF2B5EF4-FFF2-40B4-BE49-F238E27FC236}">
                <a16:creationId xmlns:a16="http://schemas.microsoft.com/office/drawing/2014/main" id="{5746A850-E1A2-415C-8960-31FB7193FD52}"/>
              </a:ext>
            </a:extLst>
          </p:cNvPr>
          <p:cNvPicPr>
            <a:picLocks noChangeAspect="1"/>
          </p:cNvPicPr>
          <p:nvPr/>
        </p:nvPicPr>
        <p:blipFill>
          <a:blip r:embed="rId4"/>
          <a:stretch>
            <a:fillRect/>
          </a:stretch>
        </p:blipFill>
        <p:spPr>
          <a:xfrm>
            <a:off x="6662530" y="1823975"/>
            <a:ext cx="3591140" cy="2013530"/>
          </a:xfrm>
          <a:prstGeom prst="rect">
            <a:avLst/>
          </a:prstGeom>
        </p:spPr>
      </p:pic>
      <p:pic>
        <p:nvPicPr>
          <p:cNvPr id="9" name="Picture 8">
            <a:extLst>
              <a:ext uri="{FF2B5EF4-FFF2-40B4-BE49-F238E27FC236}">
                <a16:creationId xmlns:a16="http://schemas.microsoft.com/office/drawing/2014/main" id="{599C57B4-ECED-4AAD-B644-C2FE3A3FDD3A}"/>
              </a:ext>
            </a:extLst>
          </p:cNvPr>
          <p:cNvPicPr>
            <a:picLocks noChangeAspect="1"/>
          </p:cNvPicPr>
          <p:nvPr/>
        </p:nvPicPr>
        <p:blipFill>
          <a:blip r:embed="rId5"/>
          <a:stretch>
            <a:fillRect/>
          </a:stretch>
        </p:blipFill>
        <p:spPr>
          <a:xfrm>
            <a:off x="6664658" y="4162715"/>
            <a:ext cx="3591140" cy="1688320"/>
          </a:xfrm>
          <a:prstGeom prst="rect">
            <a:avLst/>
          </a:prstGeom>
        </p:spPr>
      </p:pic>
      <p:pic>
        <p:nvPicPr>
          <p:cNvPr id="10" name="Picture 9">
            <a:extLst>
              <a:ext uri="{FF2B5EF4-FFF2-40B4-BE49-F238E27FC236}">
                <a16:creationId xmlns:a16="http://schemas.microsoft.com/office/drawing/2014/main" id="{1BFB4F40-C39C-477E-B299-26465D18D9B6}"/>
              </a:ext>
            </a:extLst>
          </p:cNvPr>
          <p:cNvPicPr>
            <a:picLocks noChangeAspect="1"/>
          </p:cNvPicPr>
          <p:nvPr/>
        </p:nvPicPr>
        <p:blipFill>
          <a:blip r:embed="rId6"/>
          <a:stretch>
            <a:fillRect/>
          </a:stretch>
        </p:blipFill>
        <p:spPr>
          <a:xfrm>
            <a:off x="1885773" y="3991407"/>
            <a:ext cx="3591140" cy="1996929"/>
          </a:xfrm>
          <a:prstGeom prst="rect">
            <a:avLst/>
          </a:prstGeom>
        </p:spPr>
      </p:pic>
      <p:sp>
        <p:nvSpPr>
          <p:cNvPr id="11" name="Rectangle 10">
            <a:extLst>
              <a:ext uri="{FF2B5EF4-FFF2-40B4-BE49-F238E27FC236}">
                <a16:creationId xmlns:a16="http://schemas.microsoft.com/office/drawing/2014/main" id="{CD4FFD2E-19AE-404E-A92C-26A775DD1E3E}"/>
              </a:ext>
            </a:extLst>
          </p:cNvPr>
          <p:cNvSpPr/>
          <p:nvPr/>
        </p:nvSpPr>
        <p:spPr>
          <a:xfrm>
            <a:off x="1885773" y="3604076"/>
            <a:ext cx="2446504" cy="363946"/>
          </a:xfrm>
          <a:prstGeom prst="rect">
            <a:avLst/>
          </a:prstGeom>
        </p:spPr>
        <p:txBody>
          <a:bodyPr wrap="none">
            <a:spAutoFit/>
          </a:bodyPr>
          <a:lstStyle/>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Co-authoring</a:t>
            </a:r>
          </a:p>
        </p:txBody>
      </p:sp>
      <p:sp>
        <p:nvSpPr>
          <p:cNvPr id="12" name="Rectangle 11">
            <a:extLst>
              <a:ext uri="{FF2B5EF4-FFF2-40B4-BE49-F238E27FC236}">
                <a16:creationId xmlns:a16="http://schemas.microsoft.com/office/drawing/2014/main" id="{E96477FD-DFF0-441D-A51A-C26BCF21BFF6}"/>
              </a:ext>
            </a:extLst>
          </p:cNvPr>
          <p:cNvSpPr/>
          <p:nvPr/>
        </p:nvSpPr>
        <p:spPr>
          <a:xfrm>
            <a:off x="6662530" y="5944289"/>
            <a:ext cx="2642711" cy="363946"/>
          </a:xfrm>
          <a:prstGeom prst="rect">
            <a:avLst/>
          </a:prstGeom>
        </p:spPr>
        <p:txBody>
          <a:bodyPr wrap="none">
            <a:spAutoFit/>
          </a:bodyPr>
          <a:lstStyle/>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Live Dashboard</a:t>
            </a:r>
          </a:p>
        </p:txBody>
      </p:sp>
      <p:sp>
        <p:nvSpPr>
          <p:cNvPr id="13" name="Rectangle 12">
            <a:extLst>
              <a:ext uri="{FF2B5EF4-FFF2-40B4-BE49-F238E27FC236}">
                <a16:creationId xmlns:a16="http://schemas.microsoft.com/office/drawing/2014/main" id="{31136CDD-0159-487C-AF02-D6C895BB400D}"/>
              </a:ext>
            </a:extLst>
          </p:cNvPr>
          <p:cNvSpPr/>
          <p:nvPr/>
        </p:nvSpPr>
        <p:spPr>
          <a:xfrm>
            <a:off x="1715624" y="5778945"/>
            <a:ext cx="2961067" cy="363946"/>
          </a:xfrm>
          <a:prstGeom prst="rect">
            <a:avLst/>
          </a:prstGeom>
        </p:spPr>
        <p:txBody>
          <a:bodyPr wrap="none">
            <a:spAutoFit/>
          </a:bodyPr>
          <a:lstStyle/>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In-app notification</a:t>
            </a:r>
          </a:p>
        </p:txBody>
      </p:sp>
      <p:sp>
        <p:nvSpPr>
          <p:cNvPr id="14" name="Rectangle 13">
            <a:extLst>
              <a:ext uri="{FF2B5EF4-FFF2-40B4-BE49-F238E27FC236}">
                <a16:creationId xmlns:a16="http://schemas.microsoft.com/office/drawing/2014/main" id="{02988E5F-F3B4-490F-8BF9-DFEB1B9A1998}"/>
              </a:ext>
            </a:extLst>
          </p:cNvPr>
          <p:cNvSpPr/>
          <p:nvPr/>
        </p:nvSpPr>
        <p:spPr>
          <a:xfrm>
            <a:off x="5836755" y="3655532"/>
            <a:ext cx="4416915" cy="363946"/>
          </a:xfrm>
          <a:prstGeom prst="rect">
            <a:avLst/>
          </a:prstGeom>
        </p:spPr>
        <p:txBody>
          <a:bodyPr wrap="none">
            <a:spAutoFit/>
          </a:bodyPr>
          <a:lstStyle/>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 time location based tracking</a:t>
            </a:r>
          </a:p>
        </p:txBody>
      </p:sp>
    </p:spTree>
    <p:extLst>
      <p:ext uri="{BB962C8B-B14F-4D97-AF65-F5344CB8AC3E}">
        <p14:creationId xmlns:p14="http://schemas.microsoft.com/office/powerpoint/2010/main" val="26709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E776C7F-2A98-4AB2-A267-6579A6007863}"/>
              </a:ext>
            </a:extLst>
          </p:cNvPr>
          <p:cNvSpPr/>
          <p:nvPr/>
        </p:nvSpPr>
        <p:spPr bwMode="auto">
          <a:xfrm>
            <a:off x="0" y="1436688"/>
            <a:ext cx="2533650" cy="483235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48640" tIns="274320" rIns="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rPr>
              <a:t>ASP.NET Core </a:t>
            </a:r>
            <a:r>
              <a:rPr kumimoji="0" lang="en-US" sz="3600" b="0" i="0" u="none" strike="noStrike" kern="1200" cap="none" spc="0" normalizeH="0" baseline="0" noProof="0" dirty="0" err="1">
                <a:ln>
                  <a:noFill/>
                </a:ln>
                <a:gradFill>
                  <a:gsLst>
                    <a:gs pos="39891">
                      <a:srgbClr val="FFFFFF"/>
                    </a:gs>
                    <a:gs pos="25683">
                      <a:srgbClr val="FFFFFF"/>
                    </a:gs>
                  </a:gsLst>
                  <a:lin ang="5400000" scaled="1"/>
                </a:gradFill>
                <a:effectLst/>
                <a:uLnTx/>
                <a:uFillTx/>
                <a:latin typeface="Segoe UI"/>
                <a:ea typeface="+mn-ea"/>
                <a:cs typeface="+mn-cs"/>
              </a:rPr>
              <a:t>SignalR</a:t>
            </a:r>
            <a:endParaRPr kumimoji="0" lang="en-US" sz="3600" b="0" i="0" u="none" strike="noStrike" kern="1200" cap="none" spc="0" normalizeH="0" baseline="0" noProof="0" dirty="0">
              <a:ln>
                <a:noFill/>
              </a:ln>
              <a:gradFill>
                <a:gsLst>
                  <a:gs pos="39891">
                    <a:srgbClr val="FFFFFF"/>
                  </a:gs>
                  <a:gs pos="25683">
                    <a:srgbClr val="FFFFFF"/>
                  </a:gs>
                </a:gsLst>
                <a:lin ang="5400000" scaled="1"/>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About SignalR</a:t>
            </a:r>
            <a:endParaRPr lang="en-US" err="1"/>
          </a:p>
        </p:txBody>
      </p:sp>
      <p:sp>
        <p:nvSpPr>
          <p:cNvPr id="8" name="Freeform: Shape 7">
            <a:extLst>
              <a:ext uri="{FF2B5EF4-FFF2-40B4-BE49-F238E27FC236}">
                <a16:creationId xmlns:a16="http://schemas.microsoft.com/office/drawing/2014/main" id="{025AD12C-8DB3-441A-A056-A2137505E1F2}"/>
              </a:ext>
            </a:extLst>
          </p:cNvPr>
          <p:cNvSpPr/>
          <p:nvPr/>
        </p:nvSpPr>
        <p:spPr>
          <a:xfrm>
            <a:off x="2703772" y="1554937"/>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Open-source library for adding real-time web functionality to apps </a:t>
            </a:r>
          </a:p>
        </p:txBody>
      </p:sp>
      <p:sp>
        <p:nvSpPr>
          <p:cNvPr id="9" name="Straight Connector 8">
            <a:extLst>
              <a:ext uri="{FF2B5EF4-FFF2-40B4-BE49-F238E27FC236}">
                <a16:creationId xmlns:a16="http://schemas.microsoft.com/office/drawing/2014/main" id="{7A5C6523-37FB-49E6-A880-D52278A441D6}"/>
              </a:ext>
            </a:extLst>
          </p:cNvPr>
          <p:cNvSpPr/>
          <p:nvPr/>
        </p:nvSpPr>
        <p:spPr>
          <a:xfrm>
            <a:off x="2533650" y="2040731"/>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FA58D7F0-B787-4AAA-8662-18A8850F795A}"/>
              </a:ext>
            </a:extLst>
          </p:cNvPr>
          <p:cNvSpPr/>
          <p:nvPr/>
        </p:nvSpPr>
        <p:spPr>
          <a:xfrm>
            <a:off x="2703772" y="2158980"/>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Supporting bi-directional server-client communication </a:t>
            </a:r>
          </a:p>
        </p:txBody>
      </p:sp>
      <p:sp>
        <p:nvSpPr>
          <p:cNvPr id="11" name="Straight Connector 10">
            <a:extLst>
              <a:ext uri="{FF2B5EF4-FFF2-40B4-BE49-F238E27FC236}">
                <a16:creationId xmlns:a16="http://schemas.microsoft.com/office/drawing/2014/main" id="{19E889AA-F8D4-412A-876F-3870AC5F0ED4}"/>
              </a:ext>
            </a:extLst>
          </p:cNvPr>
          <p:cNvSpPr/>
          <p:nvPr/>
        </p:nvSpPr>
        <p:spPr>
          <a:xfrm>
            <a:off x="2533650" y="2644774"/>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187A168F-3E48-4B73-B33C-29059616CF20}"/>
              </a:ext>
            </a:extLst>
          </p:cNvPr>
          <p:cNvSpPr/>
          <p:nvPr/>
        </p:nvSpPr>
        <p:spPr>
          <a:xfrm>
            <a:off x="2703772" y="2763023"/>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Sending messages to all, specific, or group of clients</a:t>
            </a:r>
          </a:p>
        </p:txBody>
      </p:sp>
      <p:sp>
        <p:nvSpPr>
          <p:cNvPr id="14" name="Straight Connector 13">
            <a:extLst>
              <a:ext uri="{FF2B5EF4-FFF2-40B4-BE49-F238E27FC236}">
                <a16:creationId xmlns:a16="http://schemas.microsoft.com/office/drawing/2014/main" id="{9AC71408-6F96-4113-8041-6B79E800B0C1}"/>
              </a:ext>
            </a:extLst>
          </p:cNvPr>
          <p:cNvSpPr/>
          <p:nvPr/>
        </p:nvSpPr>
        <p:spPr>
          <a:xfrm>
            <a:off x="2533650" y="3248817"/>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BEAEDEED-4CF8-4880-A02D-61C682FA316F}"/>
              </a:ext>
            </a:extLst>
          </p:cNvPr>
          <p:cNvSpPr/>
          <p:nvPr/>
        </p:nvSpPr>
        <p:spPr>
          <a:xfrm>
            <a:off x="2703772" y="3367066"/>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WebSocket, server-sent events, and long polling transports support </a:t>
            </a:r>
          </a:p>
        </p:txBody>
      </p:sp>
      <p:sp>
        <p:nvSpPr>
          <p:cNvPr id="16" name="Straight Connector 15">
            <a:extLst>
              <a:ext uri="{FF2B5EF4-FFF2-40B4-BE49-F238E27FC236}">
                <a16:creationId xmlns:a16="http://schemas.microsoft.com/office/drawing/2014/main" id="{B0574E1D-F35A-4E1F-B6CB-2EBE66FE9EC6}"/>
              </a:ext>
            </a:extLst>
          </p:cNvPr>
          <p:cNvSpPr/>
          <p:nvPr/>
        </p:nvSpPr>
        <p:spPr>
          <a:xfrm>
            <a:off x="2533650" y="3852860"/>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CEBC4EC9-1DAA-4289-AD35-602A866BE2FA}"/>
              </a:ext>
            </a:extLst>
          </p:cNvPr>
          <p:cNvSpPr/>
          <p:nvPr/>
        </p:nvSpPr>
        <p:spPr>
          <a:xfrm>
            <a:off x="2703772" y="3971109"/>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gradFill>
                  <a:gsLst>
                    <a:gs pos="39891">
                      <a:srgbClr val="1A1A1A"/>
                    </a:gs>
                    <a:gs pos="25683">
                      <a:srgbClr val="1A1A1A"/>
                    </a:gs>
                  </a:gsLst>
                  <a:lin ang="5400000" scaled="1"/>
                </a:gradFill>
                <a:effectLst/>
                <a:uLnTx/>
                <a:uFillTx/>
                <a:latin typeface="Segoe UI"/>
                <a:ea typeface="+mn-ea"/>
                <a:cs typeface="+mn-cs"/>
              </a:rPr>
              <a:t>SignalR replaces user polling and Ajax long polling/comet</a:t>
            </a:r>
          </a:p>
        </p:txBody>
      </p:sp>
      <p:sp>
        <p:nvSpPr>
          <p:cNvPr id="18" name="Straight Connector 17">
            <a:extLst>
              <a:ext uri="{FF2B5EF4-FFF2-40B4-BE49-F238E27FC236}">
                <a16:creationId xmlns:a16="http://schemas.microsoft.com/office/drawing/2014/main" id="{82BDCD3E-A8D3-4D03-9712-C57F1B378362}"/>
              </a:ext>
            </a:extLst>
          </p:cNvPr>
          <p:cNvSpPr/>
          <p:nvPr/>
        </p:nvSpPr>
        <p:spPr>
          <a:xfrm>
            <a:off x="2533650" y="4456903"/>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A11CDACC-0368-4EE1-8F41-34F36FC46FAF}"/>
              </a:ext>
            </a:extLst>
          </p:cNvPr>
          <p:cNvSpPr/>
          <p:nvPr/>
        </p:nvSpPr>
        <p:spPr>
          <a:xfrm>
            <a:off x="2703772" y="4575152"/>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Connection management, grouping connections, and authorization APIs</a:t>
            </a:r>
          </a:p>
        </p:txBody>
      </p:sp>
      <p:sp>
        <p:nvSpPr>
          <p:cNvPr id="20" name="Straight Connector 19">
            <a:extLst>
              <a:ext uri="{FF2B5EF4-FFF2-40B4-BE49-F238E27FC236}">
                <a16:creationId xmlns:a16="http://schemas.microsoft.com/office/drawing/2014/main" id="{50E7A87E-7F6D-49ED-89E9-C2DFE656D590}"/>
              </a:ext>
            </a:extLst>
          </p:cNvPr>
          <p:cNvSpPr/>
          <p:nvPr/>
        </p:nvSpPr>
        <p:spPr>
          <a:xfrm>
            <a:off x="2533650" y="5060946"/>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6D0C2569-B70C-4A98-AB5D-C128E483EF6A}"/>
              </a:ext>
            </a:extLst>
          </p:cNvPr>
          <p:cNvSpPr/>
          <p:nvPr/>
        </p:nvSpPr>
        <p:spPr>
          <a:xfrm>
            <a:off x="2703772" y="5179195"/>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Scale with backplane with Redis, SQL Server or Azure Service Bus </a:t>
            </a:r>
          </a:p>
        </p:txBody>
      </p:sp>
      <p:sp>
        <p:nvSpPr>
          <p:cNvPr id="22" name="Straight Connector 21">
            <a:extLst>
              <a:ext uri="{FF2B5EF4-FFF2-40B4-BE49-F238E27FC236}">
                <a16:creationId xmlns:a16="http://schemas.microsoft.com/office/drawing/2014/main" id="{918CB442-3FF4-4784-B312-93B6F1A4E40C}"/>
              </a:ext>
            </a:extLst>
          </p:cNvPr>
          <p:cNvSpPr/>
          <p:nvPr/>
        </p:nvSpPr>
        <p:spPr>
          <a:xfrm>
            <a:off x="2533650" y="5664989"/>
            <a:ext cx="907313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E9DA788-55B9-4C0F-A1A1-565409BFB3C3}"/>
              </a:ext>
            </a:extLst>
          </p:cNvPr>
          <p:cNvSpPr/>
          <p:nvPr/>
        </p:nvSpPr>
        <p:spPr>
          <a:xfrm>
            <a:off x="2703772" y="5783238"/>
            <a:ext cx="8903011" cy="367545"/>
          </a:xfrm>
          <a:custGeom>
            <a:avLst/>
            <a:gdLst>
              <a:gd name="connsiteX0" fmla="*/ 0 w 9089383"/>
              <a:gd name="connsiteY0" fmla="*/ 0 h 586620"/>
              <a:gd name="connsiteX1" fmla="*/ 9089383 w 9089383"/>
              <a:gd name="connsiteY1" fmla="*/ 0 h 586620"/>
              <a:gd name="connsiteX2" fmla="*/ 9089383 w 9089383"/>
              <a:gd name="connsiteY2" fmla="*/ 586620 h 586620"/>
              <a:gd name="connsiteX3" fmla="*/ 0 w 9089383"/>
              <a:gd name="connsiteY3" fmla="*/ 586620 h 586620"/>
              <a:gd name="connsiteX4" fmla="*/ 0 w 9089383"/>
              <a:gd name="connsiteY4" fmla="*/ 0 h 5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383" h="586620">
                <a:moveTo>
                  <a:pt x="0" y="0"/>
                </a:moveTo>
                <a:lnTo>
                  <a:pt x="9089383" y="0"/>
                </a:lnTo>
                <a:lnTo>
                  <a:pt x="9089383" y="586620"/>
                </a:lnTo>
                <a:lnTo>
                  <a:pt x="0" y="5866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0" rIns="80010" bIns="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rPr>
              <a:t>Transition from Non-core ASP.NET based to ASP.NET Core </a:t>
            </a:r>
            <a:r>
              <a:rPr kumimoji="0" lang="en-US" sz="2000" b="0" i="0" u="none" strike="noStrike" kern="1200" cap="none" spc="0" normalizeH="0" baseline="0" noProof="0" dirty="0" err="1">
                <a:ln>
                  <a:noFill/>
                </a:ln>
                <a:gradFill>
                  <a:gsLst>
                    <a:gs pos="39891">
                      <a:srgbClr val="1A1A1A"/>
                    </a:gs>
                    <a:gs pos="25683">
                      <a:srgbClr val="1A1A1A"/>
                    </a:gs>
                  </a:gsLst>
                  <a:lin ang="5400000" scaled="1"/>
                </a:gradFill>
                <a:effectLst/>
                <a:uLnTx/>
                <a:uFillTx/>
                <a:latin typeface="Segoe UI"/>
                <a:ea typeface="+mn-ea"/>
                <a:cs typeface="+mn-cs"/>
              </a:rPr>
              <a:t>SignalR</a:t>
            </a:r>
            <a:endParaRPr kumimoji="0" lang="en-US" sz="2000" b="0" i="0" u="none" strike="noStrike" kern="1200" cap="none" spc="0" normalizeH="0" baseline="0" noProof="0" dirty="0">
              <a:ln>
                <a:noFill/>
              </a:ln>
              <a:gradFill>
                <a:gsLst>
                  <a:gs pos="39891">
                    <a:srgbClr val="1A1A1A"/>
                  </a:gs>
                  <a:gs pos="25683">
                    <a:srgbClr val="1A1A1A"/>
                  </a:gs>
                </a:gsLst>
                <a:lin ang="5400000" scaled="1"/>
              </a:gradFill>
              <a:effectLst/>
              <a:uLnTx/>
              <a:uFillTx/>
              <a:latin typeface="Segoe UI"/>
              <a:ea typeface="+mn-ea"/>
              <a:cs typeface="+mn-cs"/>
            </a:endParaRPr>
          </a:p>
        </p:txBody>
      </p:sp>
      <p:sp>
        <p:nvSpPr>
          <p:cNvPr id="30" name="Straight Connector 29">
            <a:extLst>
              <a:ext uri="{FF2B5EF4-FFF2-40B4-BE49-F238E27FC236}">
                <a16:creationId xmlns:a16="http://schemas.microsoft.com/office/drawing/2014/main" id="{AD0203BF-49B2-4D21-A70A-A49DDC50E45A}"/>
              </a:ext>
            </a:extLst>
          </p:cNvPr>
          <p:cNvSpPr/>
          <p:nvPr/>
        </p:nvSpPr>
        <p:spPr>
          <a:xfrm>
            <a:off x="0" y="1436688"/>
            <a:ext cx="1160678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30">
            <a:extLst>
              <a:ext uri="{FF2B5EF4-FFF2-40B4-BE49-F238E27FC236}">
                <a16:creationId xmlns:a16="http://schemas.microsoft.com/office/drawing/2014/main" id="{8422E340-902F-4E0D-B118-7A356CF29E10}"/>
              </a:ext>
            </a:extLst>
          </p:cNvPr>
          <p:cNvSpPr/>
          <p:nvPr/>
        </p:nvSpPr>
        <p:spPr>
          <a:xfrm>
            <a:off x="0" y="6269038"/>
            <a:ext cx="11606783" cy="0"/>
          </a:xfrm>
          <a:prstGeom prst="line">
            <a:avLst/>
          </a:prstGeom>
          <a:ln w="15875">
            <a:solidFill>
              <a:schemeClr val="accent2"/>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716819906"/>
      </p:ext>
    </p:extLst>
  </p:cSld>
  <p:clrMapOvr>
    <a:masterClrMapping/>
  </p:clrMapOvr>
  <p:transition advTm="216623">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SignalR on </a:t>
            </a:r>
            <a:r>
              <a:rPr lang="en-US" dirty="0">
                <a:solidFill>
                  <a:schemeClr val="tx2"/>
                </a:solidFill>
              </a:rPr>
              <a:t>old-school</a:t>
            </a:r>
            <a:r>
              <a:rPr lang="en-US" dirty="0"/>
              <a:t> clients or servers</a:t>
            </a:r>
          </a:p>
        </p:txBody>
      </p:sp>
      <p:sp>
        <p:nvSpPr>
          <p:cNvPr id="4" name="Right Arrow 3"/>
          <p:cNvSpPr/>
          <p:nvPr/>
        </p:nvSpPr>
        <p:spPr bwMode="auto">
          <a:xfrm>
            <a:off x="2398253" y="1679501"/>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5" name="Right Arrow 4"/>
          <p:cNvSpPr/>
          <p:nvPr/>
        </p:nvSpPr>
        <p:spPr bwMode="auto">
          <a:xfrm>
            <a:off x="2398253" y="2088362"/>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6" name="Right Arrow 5"/>
          <p:cNvSpPr/>
          <p:nvPr/>
        </p:nvSpPr>
        <p:spPr bwMode="auto">
          <a:xfrm>
            <a:off x="2398253" y="2504667"/>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7" name="Right Arrow 6"/>
          <p:cNvSpPr/>
          <p:nvPr/>
        </p:nvSpPr>
        <p:spPr bwMode="auto">
          <a:xfrm>
            <a:off x="2398253" y="2906085"/>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8" name="Right Arrow 7"/>
          <p:cNvSpPr/>
          <p:nvPr/>
        </p:nvSpPr>
        <p:spPr bwMode="auto">
          <a:xfrm flipH="1">
            <a:off x="2205025" y="3337275"/>
            <a:ext cx="7626078" cy="541947"/>
          </a:xfrm>
          <a:prstGeom prst="rightArrow">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Here’s some data!</a:t>
            </a:r>
          </a:p>
        </p:txBody>
      </p:sp>
      <p:sp>
        <p:nvSpPr>
          <p:cNvPr id="9" name="Right Arrow 8"/>
          <p:cNvSpPr/>
          <p:nvPr/>
        </p:nvSpPr>
        <p:spPr bwMode="auto">
          <a:xfrm>
            <a:off x="2398253" y="3758751"/>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10" name="Right Arrow 9"/>
          <p:cNvSpPr/>
          <p:nvPr/>
        </p:nvSpPr>
        <p:spPr bwMode="auto">
          <a:xfrm>
            <a:off x="2398253" y="4169884"/>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11" name="Right Arrow 10"/>
          <p:cNvSpPr/>
          <p:nvPr/>
        </p:nvSpPr>
        <p:spPr bwMode="auto">
          <a:xfrm>
            <a:off x="2398253" y="4581017"/>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12" name="Right Arrow 11"/>
          <p:cNvSpPr/>
          <p:nvPr/>
        </p:nvSpPr>
        <p:spPr bwMode="auto">
          <a:xfrm>
            <a:off x="2398253" y="5002492"/>
            <a:ext cx="7626078" cy="541947"/>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Got Data?</a:t>
            </a:r>
          </a:p>
        </p:txBody>
      </p:sp>
      <p:sp>
        <p:nvSpPr>
          <p:cNvPr id="14" name="Rectangle 13"/>
          <p:cNvSpPr/>
          <p:nvPr/>
        </p:nvSpPr>
        <p:spPr bwMode="auto">
          <a:xfrm>
            <a:off x="10333725" y="2915381"/>
            <a:ext cx="1255480" cy="1255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Azure_icon_wht-0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65136" y="3130183"/>
            <a:ext cx="792659" cy="792659"/>
          </a:xfrm>
          <a:prstGeom prst="rect">
            <a:avLst/>
          </a:prstGeom>
          <a:solidFill>
            <a:schemeClr val="tx2"/>
          </a:solidFill>
        </p:spPr>
      </p:pic>
      <p:sp>
        <p:nvSpPr>
          <p:cNvPr id="16" name="Text Placeholder 8"/>
          <p:cNvSpPr txBox="1">
            <a:spLocks/>
          </p:cNvSpPr>
          <p:nvPr/>
        </p:nvSpPr>
        <p:spPr>
          <a:xfrm>
            <a:off x="10405144" y="4137645"/>
            <a:ext cx="1112642" cy="430314"/>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Server</a:t>
            </a:r>
          </a:p>
        </p:txBody>
      </p:sp>
      <p:sp>
        <p:nvSpPr>
          <p:cNvPr id="20" name="Rectangle 19"/>
          <p:cNvSpPr/>
          <p:nvPr/>
        </p:nvSpPr>
        <p:spPr bwMode="auto">
          <a:xfrm>
            <a:off x="568048" y="2915380"/>
            <a:ext cx="1239861" cy="1239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8"/>
          <p:cNvSpPr txBox="1">
            <a:spLocks/>
          </p:cNvSpPr>
          <p:nvPr/>
        </p:nvSpPr>
        <p:spPr>
          <a:xfrm>
            <a:off x="638577" y="4122439"/>
            <a:ext cx="1098801" cy="430314"/>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p>
        </p:txBody>
      </p:sp>
      <p:sp>
        <p:nvSpPr>
          <p:cNvPr id="19" name="Freeform 144"/>
          <p:cNvSpPr>
            <a:spLocks noEditPoints="1"/>
          </p:cNvSpPr>
          <p:nvPr/>
        </p:nvSpPr>
        <p:spPr bwMode="black">
          <a:xfrm>
            <a:off x="965164" y="3141947"/>
            <a:ext cx="445628" cy="786726"/>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0225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 fill="hold"/>
                                        <p:tgtEl>
                                          <p:spTgt spid="4"/>
                                        </p:tgtEl>
                                        <p:attrNameLst>
                                          <p:attrName>ppt_x</p:attrName>
                                        </p:attrNameLst>
                                      </p:cBhvr>
                                      <p:tavLst>
                                        <p:tav tm="0">
                                          <p:val>
                                            <p:strVal val="0-#ppt_w/2"/>
                                          </p:val>
                                        </p:tav>
                                        <p:tav tm="100000">
                                          <p:val>
                                            <p:strVal val="#ppt_x"/>
                                          </p:val>
                                        </p:tav>
                                      </p:tavLst>
                                    </p:anim>
                                    <p:anim calcmode="lin" valueType="num">
                                      <p:cBhvr additive="base">
                                        <p:cTn id="8" dur="4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400" fill="hold"/>
                                        <p:tgtEl>
                                          <p:spTgt spid="5"/>
                                        </p:tgtEl>
                                        <p:attrNameLst>
                                          <p:attrName>ppt_x</p:attrName>
                                        </p:attrNameLst>
                                      </p:cBhvr>
                                      <p:tavLst>
                                        <p:tav tm="0">
                                          <p:val>
                                            <p:strVal val="0-#ppt_w/2"/>
                                          </p:val>
                                        </p:tav>
                                        <p:tav tm="100000">
                                          <p:val>
                                            <p:strVal val="#ppt_x"/>
                                          </p:val>
                                        </p:tav>
                                      </p:tavLst>
                                    </p:anim>
                                    <p:anim calcmode="lin" valueType="num">
                                      <p:cBhvr additive="base">
                                        <p:cTn id="13" dur="4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400" fill="hold"/>
                                        <p:tgtEl>
                                          <p:spTgt spid="6"/>
                                        </p:tgtEl>
                                        <p:attrNameLst>
                                          <p:attrName>ppt_x</p:attrName>
                                        </p:attrNameLst>
                                      </p:cBhvr>
                                      <p:tavLst>
                                        <p:tav tm="0">
                                          <p:val>
                                            <p:strVal val="0-#ppt_w/2"/>
                                          </p:val>
                                        </p:tav>
                                        <p:tav tm="100000">
                                          <p:val>
                                            <p:strVal val="#ppt_x"/>
                                          </p:val>
                                        </p:tav>
                                      </p:tavLst>
                                    </p:anim>
                                    <p:anim calcmode="lin" valueType="num">
                                      <p:cBhvr additive="base">
                                        <p:cTn id="18" dur="4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400" fill="hold"/>
                                        <p:tgtEl>
                                          <p:spTgt spid="7"/>
                                        </p:tgtEl>
                                        <p:attrNameLst>
                                          <p:attrName>ppt_x</p:attrName>
                                        </p:attrNameLst>
                                      </p:cBhvr>
                                      <p:tavLst>
                                        <p:tav tm="0">
                                          <p:val>
                                            <p:strVal val="0-#ppt_w/2"/>
                                          </p:val>
                                        </p:tav>
                                        <p:tav tm="100000">
                                          <p:val>
                                            <p:strVal val="#ppt_x"/>
                                          </p:val>
                                        </p:tav>
                                      </p:tavLst>
                                    </p:anim>
                                    <p:anim calcmode="lin" valueType="num">
                                      <p:cBhvr additive="base">
                                        <p:cTn id="23" dur="4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400" fill="hold"/>
                                        <p:tgtEl>
                                          <p:spTgt spid="8"/>
                                        </p:tgtEl>
                                        <p:attrNameLst>
                                          <p:attrName>ppt_x</p:attrName>
                                        </p:attrNameLst>
                                      </p:cBhvr>
                                      <p:tavLst>
                                        <p:tav tm="0">
                                          <p:val>
                                            <p:strVal val="1+#ppt_w/2"/>
                                          </p:val>
                                        </p:tav>
                                        <p:tav tm="100000">
                                          <p:val>
                                            <p:strVal val="#ppt_x"/>
                                          </p:val>
                                        </p:tav>
                                      </p:tavLst>
                                    </p:anim>
                                    <p:anim calcmode="lin" valueType="num">
                                      <p:cBhvr additive="base">
                                        <p:cTn id="29" dur="4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400" fill="hold"/>
                                        <p:tgtEl>
                                          <p:spTgt spid="9"/>
                                        </p:tgtEl>
                                        <p:attrNameLst>
                                          <p:attrName>ppt_x</p:attrName>
                                        </p:attrNameLst>
                                      </p:cBhvr>
                                      <p:tavLst>
                                        <p:tav tm="0">
                                          <p:val>
                                            <p:strVal val="0-#ppt_w/2"/>
                                          </p:val>
                                        </p:tav>
                                        <p:tav tm="100000">
                                          <p:val>
                                            <p:strVal val="#ppt_x"/>
                                          </p:val>
                                        </p:tav>
                                      </p:tavLst>
                                    </p:anim>
                                    <p:anim calcmode="lin" valueType="num">
                                      <p:cBhvr additive="base">
                                        <p:cTn id="35" dur="400" fill="hold"/>
                                        <p:tgtEl>
                                          <p:spTgt spid="9"/>
                                        </p:tgtEl>
                                        <p:attrNameLst>
                                          <p:attrName>ppt_y</p:attrName>
                                        </p:attrNameLst>
                                      </p:cBhvr>
                                      <p:tavLst>
                                        <p:tav tm="0">
                                          <p:val>
                                            <p:strVal val="#ppt_y"/>
                                          </p:val>
                                        </p:tav>
                                        <p:tav tm="100000">
                                          <p:val>
                                            <p:strVal val="#ppt_y"/>
                                          </p:val>
                                        </p:tav>
                                      </p:tavLst>
                                    </p:anim>
                                  </p:childTnLst>
                                </p:cTn>
                              </p:par>
                            </p:childTnLst>
                          </p:cTn>
                        </p:par>
                        <p:par>
                          <p:cTn id="36" fill="hold">
                            <p:stCondLst>
                              <p:cond delay="400"/>
                            </p:stCondLst>
                            <p:childTnLst>
                              <p:par>
                                <p:cTn id="37" presetID="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400" fill="hold"/>
                                        <p:tgtEl>
                                          <p:spTgt spid="10"/>
                                        </p:tgtEl>
                                        <p:attrNameLst>
                                          <p:attrName>ppt_x</p:attrName>
                                        </p:attrNameLst>
                                      </p:cBhvr>
                                      <p:tavLst>
                                        <p:tav tm="0">
                                          <p:val>
                                            <p:strVal val="0-#ppt_w/2"/>
                                          </p:val>
                                        </p:tav>
                                        <p:tav tm="100000">
                                          <p:val>
                                            <p:strVal val="#ppt_x"/>
                                          </p:val>
                                        </p:tav>
                                      </p:tavLst>
                                    </p:anim>
                                    <p:anim calcmode="lin" valueType="num">
                                      <p:cBhvr additive="base">
                                        <p:cTn id="40" dur="400" fill="hold"/>
                                        <p:tgtEl>
                                          <p:spTgt spid="10"/>
                                        </p:tgtEl>
                                        <p:attrNameLst>
                                          <p:attrName>ppt_y</p:attrName>
                                        </p:attrNameLst>
                                      </p:cBhvr>
                                      <p:tavLst>
                                        <p:tav tm="0">
                                          <p:val>
                                            <p:strVal val="#ppt_y"/>
                                          </p:val>
                                        </p:tav>
                                        <p:tav tm="100000">
                                          <p:val>
                                            <p:strVal val="#ppt_y"/>
                                          </p:val>
                                        </p:tav>
                                      </p:tavLst>
                                    </p:anim>
                                  </p:childTnLst>
                                </p:cTn>
                              </p:par>
                            </p:childTnLst>
                          </p:cTn>
                        </p:par>
                        <p:par>
                          <p:cTn id="41" fill="hold">
                            <p:stCondLst>
                              <p:cond delay="800"/>
                            </p:stCondLst>
                            <p:childTnLst>
                              <p:par>
                                <p:cTn id="42" presetID="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400" fill="hold"/>
                                        <p:tgtEl>
                                          <p:spTgt spid="11"/>
                                        </p:tgtEl>
                                        <p:attrNameLst>
                                          <p:attrName>ppt_x</p:attrName>
                                        </p:attrNameLst>
                                      </p:cBhvr>
                                      <p:tavLst>
                                        <p:tav tm="0">
                                          <p:val>
                                            <p:strVal val="0-#ppt_w/2"/>
                                          </p:val>
                                        </p:tav>
                                        <p:tav tm="100000">
                                          <p:val>
                                            <p:strVal val="#ppt_x"/>
                                          </p:val>
                                        </p:tav>
                                      </p:tavLst>
                                    </p:anim>
                                    <p:anim calcmode="lin" valueType="num">
                                      <p:cBhvr additive="base">
                                        <p:cTn id="45" dur="400" fill="hold"/>
                                        <p:tgtEl>
                                          <p:spTgt spid="11"/>
                                        </p:tgtEl>
                                        <p:attrNameLst>
                                          <p:attrName>ppt_y</p:attrName>
                                        </p:attrNameLst>
                                      </p:cBhvr>
                                      <p:tavLst>
                                        <p:tav tm="0">
                                          <p:val>
                                            <p:strVal val="#ppt_y"/>
                                          </p:val>
                                        </p:tav>
                                        <p:tav tm="100000">
                                          <p:val>
                                            <p:strVal val="#ppt_y"/>
                                          </p:val>
                                        </p:tav>
                                      </p:tavLst>
                                    </p:anim>
                                  </p:childTnLst>
                                </p:cTn>
                              </p:par>
                            </p:childTnLst>
                          </p:cTn>
                        </p:par>
                        <p:par>
                          <p:cTn id="46" fill="hold">
                            <p:stCondLst>
                              <p:cond delay="1200"/>
                            </p:stCondLst>
                            <p:childTnLst>
                              <p:par>
                                <p:cTn id="47" presetID="2" presetClass="entr" presetSubtype="8"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400" fill="hold"/>
                                        <p:tgtEl>
                                          <p:spTgt spid="12"/>
                                        </p:tgtEl>
                                        <p:attrNameLst>
                                          <p:attrName>ppt_x</p:attrName>
                                        </p:attrNameLst>
                                      </p:cBhvr>
                                      <p:tavLst>
                                        <p:tav tm="0">
                                          <p:val>
                                            <p:strVal val="0-#ppt_w/2"/>
                                          </p:val>
                                        </p:tav>
                                        <p:tav tm="100000">
                                          <p:val>
                                            <p:strVal val="#ppt_x"/>
                                          </p:val>
                                        </p:tav>
                                      </p:tavLst>
                                    </p:anim>
                                    <p:anim calcmode="lin" valueType="num">
                                      <p:cBhvr additive="base">
                                        <p:cTn id="50" dur="4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SignalR on </a:t>
            </a:r>
            <a:r>
              <a:rPr lang="en-US" dirty="0">
                <a:solidFill>
                  <a:schemeClr val="tx2"/>
                </a:solidFill>
              </a:rPr>
              <a:t>new-school</a:t>
            </a:r>
            <a:r>
              <a:rPr lang="en-US" dirty="0"/>
              <a:t> clients or servers</a:t>
            </a:r>
          </a:p>
        </p:txBody>
      </p:sp>
      <p:sp>
        <p:nvSpPr>
          <p:cNvPr id="14" name="Rectangle 13"/>
          <p:cNvSpPr/>
          <p:nvPr/>
        </p:nvSpPr>
        <p:spPr bwMode="auto">
          <a:xfrm>
            <a:off x="10333725" y="2915381"/>
            <a:ext cx="1255480" cy="1255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Azure_icon_wht-0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65136" y="3130183"/>
            <a:ext cx="792659" cy="792659"/>
          </a:xfrm>
          <a:prstGeom prst="rect">
            <a:avLst/>
          </a:prstGeom>
          <a:solidFill>
            <a:schemeClr val="tx2"/>
          </a:solidFill>
        </p:spPr>
      </p:pic>
      <p:sp>
        <p:nvSpPr>
          <p:cNvPr id="16" name="Text Placeholder 8"/>
          <p:cNvSpPr txBox="1">
            <a:spLocks/>
          </p:cNvSpPr>
          <p:nvPr/>
        </p:nvSpPr>
        <p:spPr>
          <a:xfrm>
            <a:off x="10405144" y="4137645"/>
            <a:ext cx="1112642" cy="430314"/>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Server</a:t>
            </a:r>
          </a:p>
        </p:txBody>
      </p:sp>
      <p:sp>
        <p:nvSpPr>
          <p:cNvPr id="20" name="Rectangle 19"/>
          <p:cNvSpPr/>
          <p:nvPr/>
        </p:nvSpPr>
        <p:spPr bwMode="auto">
          <a:xfrm>
            <a:off x="568048" y="2915380"/>
            <a:ext cx="1239861" cy="12398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8"/>
          <p:cNvSpPr txBox="1">
            <a:spLocks/>
          </p:cNvSpPr>
          <p:nvPr/>
        </p:nvSpPr>
        <p:spPr>
          <a:xfrm>
            <a:off x="638577" y="4122439"/>
            <a:ext cx="1098801" cy="430314"/>
          </a:xfrm>
          <a:prstGeom prst="rect">
            <a:avLst/>
          </a:prstGeom>
        </p:spPr>
        <p:txBody>
          <a:bodyPr vert="horz" wrap="square" lIns="143410" tIns="89632" rIns="143410" bIns="89632"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23"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Client</a:t>
            </a:r>
          </a:p>
        </p:txBody>
      </p:sp>
      <p:sp>
        <p:nvSpPr>
          <p:cNvPr id="19" name="Freeform 144"/>
          <p:cNvSpPr>
            <a:spLocks noEditPoints="1"/>
          </p:cNvSpPr>
          <p:nvPr/>
        </p:nvSpPr>
        <p:spPr bwMode="black">
          <a:xfrm>
            <a:off x="965164" y="3141947"/>
            <a:ext cx="445628" cy="786726"/>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33" tIns="45716" rIns="91433" bIns="457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ight Arrow 17"/>
          <p:cNvSpPr/>
          <p:nvPr/>
        </p:nvSpPr>
        <p:spPr bwMode="auto">
          <a:xfrm>
            <a:off x="2127256" y="2534768"/>
            <a:ext cx="8023924" cy="761224"/>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 do real time, do you?</a:t>
            </a:r>
          </a:p>
        </p:txBody>
      </p:sp>
      <p:sp>
        <p:nvSpPr>
          <p:cNvPr id="22" name="Right Arrow 21"/>
          <p:cNvSpPr/>
          <p:nvPr/>
        </p:nvSpPr>
        <p:spPr bwMode="auto">
          <a:xfrm flipH="1">
            <a:off x="1912684" y="3115664"/>
            <a:ext cx="8023924" cy="761224"/>
          </a:xfrm>
          <a:prstGeom prst="rightArrow">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Yeah, dude!</a:t>
            </a:r>
          </a:p>
        </p:txBody>
      </p:sp>
      <p:sp>
        <p:nvSpPr>
          <p:cNvPr id="23" name="Left-Right Arrow 22"/>
          <p:cNvSpPr/>
          <p:nvPr/>
        </p:nvSpPr>
        <p:spPr bwMode="auto">
          <a:xfrm>
            <a:off x="1914190" y="3707430"/>
            <a:ext cx="8267874" cy="765601"/>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Let’s Party in Real-time!</a:t>
            </a:r>
          </a:p>
        </p:txBody>
      </p:sp>
    </p:spTree>
    <p:extLst>
      <p:ext uri="{BB962C8B-B14F-4D97-AF65-F5344CB8AC3E}">
        <p14:creationId xmlns:p14="http://schemas.microsoft.com/office/powerpoint/2010/main" val="443855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0-#ppt_w/2"/>
                                          </p:val>
                                        </p:tav>
                                        <p:tav tm="100000">
                                          <p:val>
                                            <p:strVal val="#ppt_x"/>
                                          </p:val>
                                        </p:tav>
                                      </p:tavLst>
                                    </p:anim>
                                    <p:anim calcmode="lin" valueType="num">
                                      <p:cBhvr additive="base">
                                        <p:cTn id="8" dur="4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400" fill="hold"/>
                                        <p:tgtEl>
                                          <p:spTgt spid="22"/>
                                        </p:tgtEl>
                                        <p:attrNameLst>
                                          <p:attrName>ppt_x</p:attrName>
                                        </p:attrNameLst>
                                      </p:cBhvr>
                                      <p:tavLst>
                                        <p:tav tm="0">
                                          <p:val>
                                            <p:strVal val="1+#ppt_w/2"/>
                                          </p:val>
                                        </p:tav>
                                        <p:tav tm="100000">
                                          <p:val>
                                            <p:strVal val="#ppt_x"/>
                                          </p:val>
                                        </p:tav>
                                      </p:tavLst>
                                    </p:anim>
                                    <p:anim calcmode="lin" valueType="num">
                                      <p:cBhvr additive="base">
                                        <p:cTn id="14" dur="4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3" presetClass="entr" presetSubtype="32" fill="hold" grpId="0" nodeType="clickEffect">
                                  <p:stCondLst>
                                    <p:cond delay="0"/>
                                  </p:stCondLst>
                                  <p:childTnLst>
                                    <p:set>
                                      <p:cBhvr>
                                        <p:cTn id="18" dur="1" fill="hold">
                                          <p:stCondLst>
                                            <p:cond delay="0"/>
                                          </p:stCondLst>
                                        </p:cTn>
                                        <p:tgtEl>
                                          <p:spTgt spid="23">
                                            <p:bg/>
                                          </p:spTgt>
                                        </p:tgtEl>
                                        <p:attrNameLst>
                                          <p:attrName>style.visibility</p:attrName>
                                        </p:attrNameLst>
                                      </p:cBhvr>
                                      <p:to>
                                        <p:strVal val="visible"/>
                                      </p:to>
                                    </p:set>
                                    <p:animEffect transition="in" filter="plus(out)">
                                      <p:cBhvr>
                                        <p:cTn id="19" dur="500"/>
                                        <p:tgtEl>
                                          <p:spTgt spid="23">
                                            <p:bg/>
                                          </p:spTgt>
                                        </p:tgtEl>
                                      </p:cBhvr>
                                    </p:animEffect>
                                  </p:childTnLst>
                                </p:cTn>
                              </p:par>
                              <p:par>
                                <p:cTn id="20" presetID="13" presetClass="entr" presetSubtype="32" fill="hold" grpId="0" nodeType="with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plus(out)">
                                      <p:cBhvr>
                                        <p:cTn id="2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build="allAtOnce" animBg="1"/>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 id="{B2DF8FF9-6BE3-4A4A-BF83-2C5D26ABCE3C}" vid="{DB0B818E-89BE-49B2-867A-70302D3B5BBE}"/>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Kontortema">
  <a:themeElements>
    <a:clrScheme name="Oticon colours">
      <a:dk1>
        <a:sysClr val="windowText" lastClr="000000"/>
      </a:dk1>
      <a:lt1>
        <a:sysClr val="window" lastClr="FFFFFF"/>
      </a:lt1>
      <a:dk2>
        <a:srgbClr val="5C5C5C"/>
      </a:dk2>
      <a:lt2>
        <a:srgbClr val="E2E2E2"/>
      </a:lt2>
      <a:accent1>
        <a:srgbClr val="66A1C6"/>
      </a:accent1>
      <a:accent2>
        <a:srgbClr val="9FC3DD"/>
      </a:accent2>
      <a:accent3>
        <a:srgbClr val="C0E0E8"/>
      </a:accent3>
      <a:accent4>
        <a:srgbClr val="064070"/>
      </a:accent4>
      <a:accent5>
        <a:srgbClr val="2BC4B6"/>
      </a:accent5>
      <a:accent6>
        <a:srgbClr val="B0B0B0"/>
      </a:accent6>
      <a:hlink>
        <a:srgbClr val="064070"/>
      </a:hlink>
      <a:folHlink>
        <a:srgbClr val="66A1C6"/>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000" dirty="0" smtClean="0">
            <a:solidFill>
              <a:schemeClr val="tx2"/>
            </a:solidFill>
            <a:latin typeface="+mj-lt"/>
          </a:defRPr>
        </a:defPPr>
      </a:lstStyle>
    </a:txDef>
  </a:objectDefaults>
  <a:extraClrSchemeLst/>
  <a:extLst>
    <a:ext uri="{05A4C25C-085E-4340-85A3-A5531E510DB2}">
      <thm15:themeFamily xmlns:thm15="http://schemas.microsoft.com/office/thememl/2012/main" name="William_Demant_Ppt_template_Nov2017.pptx" id="{1392D37E-2C8D-47B0-A91E-12B5C86CE162}" vid="{D9364B37-C3DF-4C37-B713-60A2BCF50FC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1764</Words>
  <Application>Microsoft Office PowerPoint</Application>
  <PresentationFormat>Widescreen</PresentationFormat>
  <Paragraphs>349</Paragraphs>
  <Slides>34</Slides>
  <Notes>16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34</vt:i4>
      </vt:variant>
    </vt:vector>
  </HeadingPairs>
  <TitlesOfParts>
    <vt:vector size="50"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5-50195_Microsoft_Build_Template</vt:lpstr>
      <vt:lpstr>Office Theme</vt:lpstr>
      <vt:lpstr>1_5-50203_Microsoft_Ignite_Template</vt:lpstr>
      <vt:lpstr>2_5-50203_Microsoft_Ignite_Template</vt:lpstr>
      <vt:lpstr>5-50203_Microsoft_Ignite_Template</vt:lpstr>
      <vt:lpstr>Kontortema</vt:lpstr>
      <vt:lpstr>Azure SignalR Service</vt:lpstr>
      <vt:lpstr>About me</vt:lpstr>
      <vt:lpstr>Strategy</vt:lpstr>
      <vt:lpstr>About me</vt:lpstr>
      <vt:lpstr>Real Time</vt:lpstr>
      <vt:lpstr>Real Time Scenarios Are Everywhere Real time technologies are integral to many popular apps</vt:lpstr>
      <vt:lpstr>About SignalR</vt:lpstr>
      <vt:lpstr>SignalR on old-school clients or servers</vt:lpstr>
      <vt:lpstr>SignalR on new-school clients or servers</vt:lpstr>
      <vt:lpstr>Azure SignalR Service</vt:lpstr>
      <vt:lpstr>Running on Azure SignalR Service</vt:lpstr>
      <vt:lpstr>Using the Azure SignalR Service</vt:lpstr>
      <vt:lpstr>SignalR in-app vs. SignalR Service</vt:lpstr>
      <vt:lpstr>Initial feature sets for Azure SignalR Service</vt:lpstr>
      <vt:lpstr>SignalR Service</vt:lpstr>
      <vt:lpstr>Typical scenarios</vt:lpstr>
      <vt:lpstr>Demo</vt:lpstr>
      <vt:lpstr>Client Targeting with SignalR Hubs</vt:lpstr>
      <vt:lpstr>Client Targeting with SignalR Hubs</vt:lpstr>
      <vt:lpstr>Client Targeting with SignalR Hubs</vt:lpstr>
      <vt:lpstr>Client Targeting with SignalR Hubs</vt:lpstr>
      <vt:lpstr>Client Targeting with SignalR Hubs</vt:lpstr>
      <vt:lpstr>Azure Functions + Azure SignalR Service</vt:lpstr>
      <vt:lpstr>Azure Functions + SignalR Service</vt:lpstr>
      <vt:lpstr>Real-time messaging everywhere</vt:lpstr>
      <vt:lpstr>Real-time messaging everywhere</vt:lpstr>
      <vt:lpstr>Real-time messaging everywhere</vt:lpstr>
      <vt:lpstr>SignalR Service bindings for Azure Functions</vt:lpstr>
      <vt:lpstr>SignalRConnectionInfo input binding</vt:lpstr>
      <vt:lpstr>SignalR output binding</vt:lpstr>
      <vt:lpstr>SignalR output binding</vt:lpstr>
      <vt:lpstr>PowerPoint Presentation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SignalR Service</dc:title>
  <dc:creator>Tomasz Wiśniewski (TOMW)</dc:creator>
  <cp:lastModifiedBy>Tomasz Wiśniewski (TOMW)</cp:lastModifiedBy>
  <cp:revision>1</cp:revision>
  <dcterms:created xsi:type="dcterms:W3CDTF">2018-11-12T09:23:15Z</dcterms:created>
  <dcterms:modified xsi:type="dcterms:W3CDTF">2018-11-14T15:44:32Z</dcterms:modified>
</cp:coreProperties>
</file>